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87" r:id="rId3"/>
    <p:sldId id="305" r:id="rId4"/>
    <p:sldId id="288" r:id="rId5"/>
    <p:sldId id="289" r:id="rId6"/>
    <p:sldId id="291" r:id="rId7"/>
    <p:sldId id="273" r:id="rId8"/>
    <p:sldId id="292" r:id="rId9"/>
    <p:sldId id="293" r:id="rId10"/>
    <p:sldId id="297" r:id="rId11"/>
    <p:sldId id="295" r:id="rId12"/>
    <p:sldId id="296" r:id="rId13"/>
    <p:sldId id="298" r:id="rId14"/>
    <p:sldId id="299" r:id="rId15"/>
    <p:sldId id="300" r:id="rId16"/>
    <p:sldId id="301" r:id="rId17"/>
    <p:sldId id="302" r:id="rId18"/>
    <p:sldId id="304" r:id="rId19"/>
    <p:sldId id="303" r:id="rId20"/>
    <p:sldId id="281" r:id="rId21"/>
    <p:sldId id="263"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7285D"/>
    <a:srgbClr val="000000"/>
    <a:srgbClr val="D5C0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590" autoAdjust="0"/>
  </p:normalViewPr>
  <p:slideViewPr>
    <p:cSldViewPr>
      <p:cViewPr>
        <p:scale>
          <a:sx n="77" d="100"/>
          <a:sy n="77" d="100"/>
        </p:scale>
        <p:origin x="-1380"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F5304-03B0-496B-8355-781315535572}" type="doc">
      <dgm:prSet loTypeId="urn:microsoft.com/office/officeart/2005/8/layout/hList2#1" loCatId="relationship" qsTypeId="urn:microsoft.com/office/officeart/2005/8/quickstyle/simple1" qsCatId="simple" csTypeId="urn:microsoft.com/office/officeart/2005/8/colors/colorful5" csCatId="colorful" phldr="1"/>
      <dgm:spPr/>
      <dgm:t>
        <a:bodyPr/>
        <a:lstStyle/>
        <a:p>
          <a:endParaRPr lang="es-ES"/>
        </a:p>
      </dgm:t>
    </dgm:pt>
    <dgm:pt modelId="{37492A21-087B-46BA-B0DA-0FE83B2905A5}">
      <dgm:prSet phldrT="[Texto]"/>
      <dgm:spPr/>
      <dgm:t>
        <a:bodyPr/>
        <a:lstStyle/>
        <a:p>
          <a:r>
            <a:rPr lang="es-ES" dirty="0" smtClean="0">
              <a:latin typeface="Arial Narrow" pitchFamily="34" charset="0"/>
            </a:rPr>
            <a:t>43.000</a:t>
          </a:r>
          <a:endParaRPr lang="es-ES" dirty="0">
            <a:latin typeface="Arial Narrow" pitchFamily="34" charset="0"/>
          </a:endParaRPr>
        </a:p>
      </dgm:t>
    </dgm:pt>
    <dgm:pt modelId="{D706BE6E-3A59-497F-B4E3-EE96F5CD1B13}" type="parTrans" cxnId="{7C4BD100-33DD-4F75-A22E-E2A7B9B85B8C}">
      <dgm:prSet/>
      <dgm:spPr/>
      <dgm:t>
        <a:bodyPr/>
        <a:lstStyle/>
        <a:p>
          <a:endParaRPr lang="es-ES">
            <a:latin typeface="Arial Narrow" pitchFamily="34" charset="0"/>
          </a:endParaRPr>
        </a:p>
      </dgm:t>
    </dgm:pt>
    <dgm:pt modelId="{38D8FA7A-1CED-453E-8DF5-3CC78498E9C3}" type="sibTrans" cxnId="{7C4BD100-33DD-4F75-A22E-E2A7B9B85B8C}">
      <dgm:prSet/>
      <dgm:spPr/>
      <dgm:t>
        <a:bodyPr/>
        <a:lstStyle/>
        <a:p>
          <a:endParaRPr lang="es-ES">
            <a:latin typeface="Arial Narrow" pitchFamily="34" charset="0"/>
          </a:endParaRPr>
        </a:p>
      </dgm:t>
    </dgm:pt>
    <dgm:pt modelId="{4169BBEA-90F2-45D4-A0F3-C35E5D698871}">
      <dgm:prSet phldrT="[Texto]"/>
      <dgm:spPr/>
      <dgm:t>
        <a:bodyPr/>
        <a:lstStyle/>
        <a:p>
          <a:r>
            <a:rPr lang="es-ES" b="1" dirty="0" smtClean="0">
              <a:latin typeface="Arial Narrow" pitchFamily="34" charset="0"/>
            </a:rPr>
            <a:t>SISTEMA NACIONAL DE BOMBEROS</a:t>
          </a:r>
          <a:endParaRPr lang="es-ES" b="1" dirty="0">
            <a:latin typeface="Arial Narrow" pitchFamily="34" charset="0"/>
          </a:endParaRPr>
        </a:p>
      </dgm:t>
    </dgm:pt>
    <dgm:pt modelId="{99DA4FD4-FD36-4C08-A8A4-AD08C2F0D96B}" type="parTrans" cxnId="{E2666055-4B6C-4B0C-98D5-12B49685A2D2}">
      <dgm:prSet/>
      <dgm:spPr/>
      <dgm:t>
        <a:bodyPr/>
        <a:lstStyle/>
        <a:p>
          <a:endParaRPr lang="es-ES">
            <a:latin typeface="Arial Narrow" pitchFamily="34" charset="0"/>
          </a:endParaRPr>
        </a:p>
      </dgm:t>
    </dgm:pt>
    <dgm:pt modelId="{F900C409-6CAB-4718-A621-6617269C62B4}" type="sibTrans" cxnId="{E2666055-4B6C-4B0C-98D5-12B49685A2D2}">
      <dgm:prSet/>
      <dgm:spPr/>
      <dgm:t>
        <a:bodyPr/>
        <a:lstStyle/>
        <a:p>
          <a:endParaRPr lang="es-ES">
            <a:latin typeface="Arial Narrow" pitchFamily="34" charset="0"/>
          </a:endParaRPr>
        </a:p>
      </dgm:t>
    </dgm:pt>
    <dgm:pt modelId="{AF92FF8D-1BC6-457F-AC43-6C9D77B72A20}">
      <dgm:prSet phldrT="[Texto]"/>
      <dgm:spPr>
        <a:solidFill>
          <a:srgbClr val="FF0000"/>
        </a:solidFill>
      </dgm:spPr>
      <dgm:t>
        <a:bodyPr/>
        <a:lstStyle/>
        <a:p>
          <a:r>
            <a:rPr lang="es-ES" dirty="0" smtClean="0">
              <a:latin typeface="Arial Narrow" pitchFamily="34" charset="0"/>
            </a:rPr>
            <a:t>20.840</a:t>
          </a:r>
          <a:endParaRPr lang="es-ES" dirty="0">
            <a:latin typeface="Arial Narrow" pitchFamily="34" charset="0"/>
          </a:endParaRPr>
        </a:p>
      </dgm:t>
    </dgm:pt>
    <dgm:pt modelId="{D6792AA4-127F-48EE-8541-A031D035F4BB}" type="parTrans" cxnId="{5DEC3B6A-AF72-4F00-AE26-96244F9D467B}">
      <dgm:prSet/>
      <dgm:spPr/>
      <dgm:t>
        <a:bodyPr/>
        <a:lstStyle/>
        <a:p>
          <a:endParaRPr lang="es-ES">
            <a:latin typeface="Arial Narrow" pitchFamily="34" charset="0"/>
          </a:endParaRPr>
        </a:p>
      </dgm:t>
    </dgm:pt>
    <dgm:pt modelId="{A3E5906B-3BA0-489D-9CE4-F5D76DB80E0D}" type="sibTrans" cxnId="{5DEC3B6A-AF72-4F00-AE26-96244F9D467B}">
      <dgm:prSet/>
      <dgm:spPr/>
      <dgm:t>
        <a:bodyPr/>
        <a:lstStyle/>
        <a:p>
          <a:endParaRPr lang="es-ES">
            <a:latin typeface="Arial Narrow" pitchFamily="34" charset="0"/>
          </a:endParaRPr>
        </a:p>
      </dgm:t>
    </dgm:pt>
    <dgm:pt modelId="{F98F72AE-5E43-4E2A-9ABF-31649D09E25C}">
      <dgm:prSet phldrT="[Texto]"/>
      <dgm:spPr/>
      <dgm:t>
        <a:bodyPr/>
        <a:lstStyle/>
        <a:p>
          <a:r>
            <a:rPr lang="es-ES" b="1" dirty="0" smtClean="0">
              <a:latin typeface="Arial Narrow" pitchFamily="34" charset="0"/>
            </a:rPr>
            <a:t>DEFENSA CIVIL COLOMBIANA</a:t>
          </a:r>
          <a:endParaRPr lang="es-ES" b="1" dirty="0">
            <a:latin typeface="Arial Narrow" pitchFamily="34" charset="0"/>
          </a:endParaRPr>
        </a:p>
      </dgm:t>
    </dgm:pt>
    <dgm:pt modelId="{EC51DBA8-4B19-4936-BBC8-AED64F776498}" type="parTrans" cxnId="{A8D585C1-8392-44F5-8479-6AF078F95206}">
      <dgm:prSet/>
      <dgm:spPr/>
      <dgm:t>
        <a:bodyPr/>
        <a:lstStyle/>
        <a:p>
          <a:endParaRPr lang="es-ES">
            <a:latin typeface="Arial Narrow" pitchFamily="34" charset="0"/>
          </a:endParaRPr>
        </a:p>
      </dgm:t>
    </dgm:pt>
    <dgm:pt modelId="{8C45E160-9E44-446D-9864-77BA7B5EE09D}" type="sibTrans" cxnId="{A8D585C1-8392-44F5-8479-6AF078F95206}">
      <dgm:prSet/>
      <dgm:spPr/>
      <dgm:t>
        <a:bodyPr/>
        <a:lstStyle/>
        <a:p>
          <a:endParaRPr lang="es-ES">
            <a:latin typeface="Arial Narrow" pitchFamily="34" charset="0"/>
          </a:endParaRPr>
        </a:p>
      </dgm:t>
    </dgm:pt>
    <dgm:pt modelId="{38716E13-47D1-44D3-A744-5A7CDAC7C717}">
      <dgm:prSet phldrT="[Texto]"/>
      <dgm:spPr/>
      <dgm:t>
        <a:bodyPr/>
        <a:lstStyle/>
        <a:p>
          <a:r>
            <a:rPr lang="es-ES" dirty="0" smtClean="0">
              <a:latin typeface="Arial Narrow" pitchFamily="34" charset="0"/>
            </a:rPr>
            <a:t>61.300</a:t>
          </a:r>
          <a:endParaRPr lang="es-ES" dirty="0">
            <a:latin typeface="Arial Narrow" pitchFamily="34" charset="0"/>
          </a:endParaRPr>
        </a:p>
      </dgm:t>
    </dgm:pt>
    <dgm:pt modelId="{AB74162B-1AC2-41E0-A02E-0E293C4FBFA6}" type="parTrans" cxnId="{25CEFBFE-629B-4311-8E0C-FEC72B403B00}">
      <dgm:prSet/>
      <dgm:spPr/>
      <dgm:t>
        <a:bodyPr/>
        <a:lstStyle/>
        <a:p>
          <a:endParaRPr lang="es-ES">
            <a:latin typeface="Arial Narrow" pitchFamily="34" charset="0"/>
          </a:endParaRPr>
        </a:p>
      </dgm:t>
    </dgm:pt>
    <dgm:pt modelId="{38C242DE-4086-42D0-9DBE-88EE6727BFB5}" type="sibTrans" cxnId="{25CEFBFE-629B-4311-8E0C-FEC72B403B00}">
      <dgm:prSet/>
      <dgm:spPr/>
      <dgm:t>
        <a:bodyPr/>
        <a:lstStyle/>
        <a:p>
          <a:endParaRPr lang="es-ES">
            <a:latin typeface="Arial Narrow" pitchFamily="34" charset="0"/>
          </a:endParaRPr>
        </a:p>
      </dgm:t>
    </dgm:pt>
    <dgm:pt modelId="{9F75894D-1A25-4EDE-AC4A-651B2BBADB1D}">
      <dgm:prSet phldrT="[Texto]"/>
      <dgm:spPr/>
      <dgm:t>
        <a:bodyPr/>
        <a:lstStyle/>
        <a:p>
          <a:r>
            <a:rPr lang="es-ES" dirty="0" smtClean="0">
              <a:latin typeface="Arial Narrow" pitchFamily="34" charset="0"/>
            </a:rPr>
            <a:t>CRUZ ROJA COLOMBIANA</a:t>
          </a:r>
          <a:endParaRPr lang="es-ES" dirty="0">
            <a:latin typeface="Arial Narrow" pitchFamily="34" charset="0"/>
          </a:endParaRPr>
        </a:p>
      </dgm:t>
    </dgm:pt>
    <dgm:pt modelId="{C04BAD04-6516-4BF4-98F0-DF8F7985030D}" type="parTrans" cxnId="{C999D7C9-A483-41BD-8675-F244928EB7D6}">
      <dgm:prSet/>
      <dgm:spPr/>
      <dgm:t>
        <a:bodyPr/>
        <a:lstStyle/>
        <a:p>
          <a:endParaRPr lang="es-ES">
            <a:latin typeface="Arial Narrow" pitchFamily="34" charset="0"/>
          </a:endParaRPr>
        </a:p>
      </dgm:t>
    </dgm:pt>
    <dgm:pt modelId="{E13961E5-2983-4870-AC4A-A39B993E0AD2}" type="sibTrans" cxnId="{C999D7C9-A483-41BD-8675-F244928EB7D6}">
      <dgm:prSet/>
      <dgm:spPr/>
      <dgm:t>
        <a:bodyPr/>
        <a:lstStyle/>
        <a:p>
          <a:endParaRPr lang="es-ES">
            <a:latin typeface="Arial Narrow" pitchFamily="34" charset="0"/>
          </a:endParaRPr>
        </a:p>
      </dgm:t>
    </dgm:pt>
    <dgm:pt modelId="{03A4331D-1DF3-4D53-8ECB-DF895F97E542}">
      <dgm:prSet/>
      <dgm:spPr/>
      <dgm:t>
        <a:bodyPr/>
        <a:lstStyle/>
        <a:p>
          <a:endParaRPr lang="es-ES" dirty="0">
            <a:latin typeface="Arial Narrow" pitchFamily="34" charset="0"/>
          </a:endParaRPr>
        </a:p>
      </dgm:t>
    </dgm:pt>
    <dgm:pt modelId="{1FB6F545-C02A-4382-A736-8C1747FEC540}" type="parTrans" cxnId="{C8A1E24B-0343-4FB6-B298-BA65E77D33E7}">
      <dgm:prSet/>
      <dgm:spPr/>
      <dgm:t>
        <a:bodyPr/>
        <a:lstStyle/>
        <a:p>
          <a:endParaRPr lang="es-ES">
            <a:latin typeface="Arial Narrow" pitchFamily="34" charset="0"/>
          </a:endParaRPr>
        </a:p>
      </dgm:t>
    </dgm:pt>
    <dgm:pt modelId="{6D7B8609-9EEE-4EC9-B721-0DE23EF79E30}" type="sibTrans" cxnId="{C8A1E24B-0343-4FB6-B298-BA65E77D33E7}">
      <dgm:prSet/>
      <dgm:spPr/>
      <dgm:t>
        <a:bodyPr/>
        <a:lstStyle/>
        <a:p>
          <a:endParaRPr lang="es-ES">
            <a:latin typeface="Arial Narrow" pitchFamily="34" charset="0"/>
          </a:endParaRPr>
        </a:p>
      </dgm:t>
    </dgm:pt>
    <dgm:pt modelId="{A241ED9F-89F9-45E8-B5C7-66A88E958FE1}">
      <dgm:prSet phldrT="[Texto]" custT="1"/>
      <dgm:spPr/>
      <dgm:t>
        <a:bodyPr/>
        <a:lstStyle/>
        <a:p>
          <a:r>
            <a:rPr lang="es-ES" sz="1600" b="1" dirty="0" smtClean="0">
              <a:latin typeface="Arial Narrow" pitchFamily="34" charset="0"/>
            </a:rPr>
            <a:t>CRUZ ROJ COLOMBIANA</a:t>
          </a:r>
          <a:endParaRPr lang="es-ES" sz="1600" b="1" dirty="0">
            <a:latin typeface="Arial Narrow" pitchFamily="34" charset="0"/>
          </a:endParaRPr>
        </a:p>
      </dgm:t>
    </dgm:pt>
    <dgm:pt modelId="{5637A956-E225-4CBF-A0D1-017D8DB134CA}" type="sibTrans" cxnId="{9F71827F-6DF5-419F-908E-49C785E7490E}">
      <dgm:prSet/>
      <dgm:spPr/>
      <dgm:t>
        <a:bodyPr/>
        <a:lstStyle/>
        <a:p>
          <a:endParaRPr lang="es-ES">
            <a:latin typeface="Arial Narrow" pitchFamily="34" charset="0"/>
          </a:endParaRPr>
        </a:p>
      </dgm:t>
    </dgm:pt>
    <dgm:pt modelId="{3311B349-AB50-45E0-9ECC-BCDF0BC6E3A2}" type="parTrans" cxnId="{9F71827F-6DF5-419F-908E-49C785E7490E}">
      <dgm:prSet/>
      <dgm:spPr/>
      <dgm:t>
        <a:bodyPr/>
        <a:lstStyle/>
        <a:p>
          <a:endParaRPr lang="es-ES">
            <a:latin typeface="Arial Narrow" pitchFamily="34" charset="0"/>
          </a:endParaRPr>
        </a:p>
      </dgm:t>
    </dgm:pt>
    <dgm:pt modelId="{FF94595C-879C-43AE-91E2-78F4300FE4B0}">
      <dgm:prSet phldrT="[Texto]"/>
      <dgm:spPr>
        <a:solidFill>
          <a:srgbClr val="FF0000"/>
        </a:solidFill>
      </dgm:spPr>
      <dgm:t>
        <a:bodyPr/>
        <a:lstStyle/>
        <a:p>
          <a:r>
            <a:rPr lang="es-ES" dirty="0" smtClean="0">
              <a:latin typeface="Arial Narrow" pitchFamily="34" charset="0"/>
            </a:rPr>
            <a:t>SISTEMA NACIONAL DE BOMBEROS</a:t>
          </a:r>
          <a:endParaRPr lang="es-ES" dirty="0">
            <a:latin typeface="Arial Narrow" pitchFamily="34" charset="0"/>
          </a:endParaRPr>
        </a:p>
      </dgm:t>
    </dgm:pt>
    <dgm:pt modelId="{F3D0AF77-D409-450C-BA05-E0FC117BC493}" type="parTrans" cxnId="{36426E6C-EC3C-4410-B17E-8AEEB7A0CD9C}">
      <dgm:prSet/>
      <dgm:spPr/>
      <dgm:t>
        <a:bodyPr/>
        <a:lstStyle/>
        <a:p>
          <a:endParaRPr lang="es-ES">
            <a:latin typeface="Arial Narrow" pitchFamily="34" charset="0"/>
          </a:endParaRPr>
        </a:p>
      </dgm:t>
    </dgm:pt>
    <dgm:pt modelId="{FE13C2C6-57D7-4D1D-9505-361D83DC4A7A}" type="sibTrans" cxnId="{36426E6C-EC3C-4410-B17E-8AEEB7A0CD9C}">
      <dgm:prSet/>
      <dgm:spPr/>
      <dgm:t>
        <a:bodyPr/>
        <a:lstStyle/>
        <a:p>
          <a:endParaRPr lang="es-ES">
            <a:latin typeface="Arial Narrow" pitchFamily="34" charset="0"/>
          </a:endParaRPr>
        </a:p>
      </dgm:t>
    </dgm:pt>
    <dgm:pt modelId="{4537E6B5-A222-4BCB-8ADF-8BC8E7EA3C07}">
      <dgm:prSet/>
      <dgm:spPr/>
      <dgm:t>
        <a:bodyPr/>
        <a:lstStyle/>
        <a:p>
          <a:endParaRPr lang="es-ES" dirty="0">
            <a:latin typeface="Arial Narrow" pitchFamily="34" charset="0"/>
          </a:endParaRPr>
        </a:p>
      </dgm:t>
    </dgm:pt>
    <dgm:pt modelId="{B1B56913-1246-454E-BA1F-64B54C901E6A}" type="parTrans" cxnId="{8A42571B-F6DB-441C-94F7-85AA30E92B7B}">
      <dgm:prSet/>
      <dgm:spPr/>
      <dgm:t>
        <a:bodyPr/>
        <a:lstStyle/>
        <a:p>
          <a:endParaRPr lang="es-ES">
            <a:latin typeface="Arial Narrow" pitchFamily="34" charset="0"/>
          </a:endParaRPr>
        </a:p>
      </dgm:t>
    </dgm:pt>
    <dgm:pt modelId="{C03E4A8F-D7E8-48D0-9470-636A2EC18A96}" type="sibTrans" cxnId="{8A42571B-F6DB-441C-94F7-85AA30E92B7B}">
      <dgm:prSet/>
      <dgm:spPr/>
      <dgm:t>
        <a:bodyPr/>
        <a:lstStyle/>
        <a:p>
          <a:endParaRPr lang="es-ES">
            <a:latin typeface="Arial Narrow" pitchFamily="34" charset="0"/>
          </a:endParaRPr>
        </a:p>
      </dgm:t>
    </dgm:pt>
    <dgm:pt modelId="{873B6A01-5F23-49E0-A32B-659486970FC6}">
      <dgm:prSet phldrT="[Texto]"/>
      <dgm:spPr/>
      <dgm:t>
        <a:bodyPr/>
        <a:lstStyle/>
        <a:p>
          <a:r>
            <a:rPr lang="es-ES" dirty="0" smtClean="0">
              <a:latin typeface="Arial Narrow" pitchFamily="34" charset="0"/>
            </a:rPr>
            <a:t>DEFENSA CIVIL COLOMBIANA</a:t>
          </a:r>
          <a:endParaRPr lang="es-ES" dirty="0">
            <a:latin typeface="Arial Narrow" pitchFamily="34" charset="0"/>
          </a:endParaRPr>
        </a:p>
      </dgm:t>
    </dgm:pt>
    <dgm:pt modelId="{143C185B-D67B-4C6C-A9C4-CC0C678748EC}" type="parTrans" cxnId="{9CEBF559-51B9-4DE0-B1A3-69E9B0C3E7DF}">
      <dgm:prSet/>
      <dgm:spPr/>
      <dgm:t>
        <a:bodyPr/>
        <a:lstStyle/>
        <a:p>
          <a:endParaRPr lang="es-ES">
            <a:latin typeface="Arial Narrow" pitchFamily="34" charset="0"/>
          </a:endParaRPr>
        </a:p>
      </dgm:t>
    </dgm:pt>
    <dgm:pt modelId="{5AEEED35-A7CB-4A64-A301-FCFF02EF77E1}" type="sibTrans" cxnId="{9CEBF559-51B9-4DE0-B1A3-69E9B0C3E7DF}">
      <dgm:prSet/>
      <dgm:spPr/>
      <dgm:t>
        <a:bodyPr/>
        <a:lstStyle/>
        <a:p>
          <a:endParaRPr lang="es-ES">
            <a:latin typeface="Arial Narrow" pitchFamily="34" charset="0"/>
          </a:endParaRPr>
        </a:p>
      </dgm:t>
    </dgm:pt>
    <dgm:pt modelId="{B129EDD7-B8B7-48E4-B228-0E5E568B2103}">
      <dgm:prSet/>
      <dgm:spPr/>
      <dgm:t>
        <a:bodyPr/>
        <a:lstStyle/>
        <a:p>
          <a:endParaRPr lang="es-ES" dirty="0">
            <a:latin typeface="Arial Narrow" pitchFamily="34" charset="0"/>
          </a:endParaRPr>
        </a:p>
      </dgm:t>
    </dgm:pt>
    <dgm:pt modelId="{1560E344-646B-4881-9C87-3B6343C8B823}" type="parTrans" cxnId="{E73857D4-B39D-41ED-B3BC-D62C69B5655A}">
      <dgm:prSet/>
      <dgm:spPr/>
      <dgm:t>
        <a:bodyPr/>
        <a:lstStyle/>
        <a:p>
          <a:endParaRPr lang="es-ES">
            <a:latin typeface="Arial Narrow" pitchFamily="34" charset="0"/>
          </a:endParaRPr>
        </a:p>
      </dgm:t>
    </dgm:pt>
    <dgm:pt modelId="{83B146B5-F81D-4455-8089-C3BD46FE55AF}" type="sibTrans" cxnId="{E73857D4-B39D-41ED-B3BC-D62C69B5655A}">
      <dgm:prSet/>
      <dgm:spPr/>
      <dgm:t>
        <a:bodyPr/>
        <a:lstStyle/>
        <a:p>
          <a:endParaRPr lang="es-ES">
            <a:latin typeface="Arial Narrow" pitchFamily="34" charset="0"/>
          </a:endParaRPr>
        </a:p>
      </dgm:t>
    </dgm:pt>
    <dgm:pt modelId="{E1307B3B-D705-4276-B089-FDC773F2D49D}" type="pres">
      <dgm:prSet presAssocID="{29CF5304-03B0-496B-8355-781315535572}" presName="linearFlow" presStyleCnt="0">
        <dgm:presLayoutVars>
          <dgm:dir/>
          <dgm:animLvl val="lvl"/>
          <dgm:resizeHandles/>
        </dgm:presLayoutVars>
      </dgm:prSet>
      <dgm:spPr/>
      <dgm:t>
        <a:bodyPr/>
        <a:lstStyle/>
        <a:p>
          <a:endParaRPr lang="es-ES"/>
        </a:p>
      </dgm:t>
    </dgm:pt>
    <dgm:pt modelId="{1CE5C4B9-FEEB-43E0-8D2C-CDB3E4DB8E93}" type="pres">
      <dgm:prSet presAssocID="{A241ED9F-89F9-45E8-B5C7-66A88E958FE1}" presName="compositeNode" presStyleCnt="0">
        <dgm:presLayoutVars>
          <dgm:bulletEnabled val="1"/>
        </dgm:presLayoutVars>
      </dgm:prSet>
      <dgm:spPr/>
    </dgm:pt>
    <dgm:pt modelId="{5B607A06-3CC7-4DE4-94FC-4E5B173354A0}" type="pres">
      <dgm:prSet presAssocID="{A241ED9F-89F9-45E8-B5C7-66A88E958FE1}" presName="image" presStyleLbl="fgImgPlace1" presStyleIdx="0" presStyleCnt="3" custScaleX="175441" custScaleY="184405" custLinFactX="14500" custLinFactNeighborX="100000" custLinFactNeighborY="4324"/>
      <dgm:spPr>
        <a:blipFill rotWithShape="0">
          <a:blip xmlns:r="http://schemas.openxmlformats.org/officeDocument/2006/relationships" r:embed="rId1"/>
          <a:stretch>
            <a:fillRect/>
          </a:stretch>
        </a:blipFill>
      </dgm:spPr>
    </dgm:pt>
    <dgm:pt modelId="{C410C163-447B-4115-9554-A89B44416E60}" type="pres">
      <dgm:prSet presAssocID="{A241ED9F-89F9-45E8-B5C7-66A88E958FE1}" presName="childNode" presStyleLbl="node1" presStyleIdx="0" presStyleCnt="3" custScaleY="61602" custLinFactNeighborX="1668" custLinFactNeighborY="-1399">
        <dgm:presLayoutVars>
          <dgm:bulletEnabled val="1"/>
        </dgm:presLayoutVars>
      </dgm:prSet>
      <dgm:spPr/>
      <dgm:t>
        <a:bodyPr/>
        <a:lstStyle/>
        <a:p>
          <a:endParaRPr lang="es-ES"/>
        </a:p>
      </dgm:t>
    </dgm:pt>
    <dgm:pt modelId="{1953C6C5-AD8C-4636-8EDB-0A2AF2576D52}" type="pres">
      <dgm:prSet presAssocID="{A241ED9F-89F9-45E8-B5C7-66A88E958FE1}" presName="parentNode" presStyleLbl="revTx" presStyleIdx="0" presStyleCnt="3" custScaleX="105277" custScaleY="61363" custLinFactNeighborX="-17351" custLinFactNeighborY="238">
        <dgm:presLayoutVars>
          <dgm:chMax val="0"/>
          <dgm:bulletEnabled val="1"/>
        </dgm:presLayoutVars>
      </dgm:prSet>
      <dgm:spPr/>
      <dgm:t>
        <a:bodyPr/>
        <a:lstStyle/>
        <a:p>
          <a:endParaRPr lang="es-ES"/>
        </a:p>
      </dgm:t>
    </dgm:pt>
    <dgm:pt modelId="{F5D3AFF2-A6B0-472F-B63C-0F5DFBD7B236}" type="pres">
      <dgm:prSet presAssocID="{5637A956-E225-4CBF-A0D1-017D8DB134CA}" presName="sibTrans" presStyleCnt="0"/>
      <dgm:spPr/>
    </dgm:pt>
    <dgm:pt modelId="{28615F82-5DA4-481E-B450-9B4DA2643E50}" type="pres">
      <dgm:prSet presAssocID="{4169BBEA-90F2-45D4-A0F3-C35E5D698871}" presName="compositeNode" presStyleCnt="0">
        <dgm:presLayoutVars>
          <dgm:bulletEnabled val="1"/>
        </dgm:presLayoutVars>
      </dgm:prSet>
      <dgm:spPr/>
    </dgm:pt>
    <dgm:pt modelId="{D735C109-8FFD-4CEC-9A80-AA5D1FDAD930}" type="pres">
      <dgm:prSet presAssocID="{4169BBEA-90F2-45D4-A0F3-C35E5D698871}" presName="image" presStyleLbl="fgImgPlace1" presStyleIdx="1" presStyleCnt="3" custScaleX="175441" custScaleY="165579" custLinFactX="14500" custLinFactNeighborX="100000" custLinFactNeighborY="4324"/>
      <dgm:spPr>
        <a:blipFill rotWithShape="0">
          <a:blip xmlns:r="http://schemas.openxmlformats.org/officeDocument/2006/relationships" r:embed="rId2"/>
          <a:stretch>
            <a:fillRect/>
          </a:stretch>
        </a:blipFill>
      </dgm:spPr>
    </dgm:pt>
    <dgm:pt modelId="{BC88E097-F289-499F-B362-705AF1D50CFF}" type="pres">
      <dgm:prSet presAssocID="{4169BBEA-90F2-45D4-A0F3-C35E5D698871}" presName="childNode" presStyleLbl="node1" presStyleIdx="1" presStyleCnt="3" custScaleY="61602">
        <dgm:presLayoutVars>
          <dgm:bulletEnabled val="1"/>
        </dgm:presLayoutVars>
      </dgm:prSet>
      <dgm:spPr/>
      <dgm:t>
        <a:bodyPr/>
        <a:lstStyle/>
        <a:p>
          <a:endParaRPr lang="es-ES"/>
        </a:p>
      </dgm:t>
    </dgm:pt>
    <dgm:pt modelId="{31194C70-0476-44FC-8E67-D35F971EAB2F}" type="pres">
      <dgm:prSet presAssocID="{4169BBEA-90F2-45D4-A0F3-C35E5D698871}" presName="parentNode" presStyleLbl="revTx" presStyleIdx="1" presStyleCnt="3">
        <dgm:presLayoutVars>
          <dgm:chMax val="0"/>
          <dgm:bulletEnabled val="1"/>
        </dgm:presLayoutVars>
      </dgm:prSet>
      <dgm:spPr/>
      <dgm:t>
        <a:bodyPr/>
        <a:lstStyle/>
        <a:p>
          <a:endParaRPr lang="es-ES"/>
        </a:p>
      </dgm:t>
    </dgm:pt>
    <dgm:pt modelId="{127397D0-83A6-4371-8E60-55C9E06B5D41}" type="pres">
      <dgm:prSet presAssocID="{F900C409-6CAB-4718-A621-6617269C62B4}" presName="sibTrans" presStyleCnt="0"/>
      <dgm:spPr/>
    </dgm:pt>
    <dgm:pt modelId="{BB0B387E-0DB1-4EB4-8208-93BCE7394457}" type="pres">
      <dgm:prSet presAssocID="{F98F72AE-5E43-4E2A-9ABF-31649D09E25C}" presName="compositeNode" presStyleCnt="0">
        <dgm:presLayoutVars>
          <dgm:bulletEnabled val="1"/>
        </dgm:presLayoutVars>
      </dgm:prSet>
      <dgm:spPr/>
    </dgm:pt>
    <dgm:pt modelId="{DA206336-010A-45BA-BC36-D07FA16D8240}" type="pres">
      <dgm:prSet presAssocID="{F98F72AE-5E43-4E2A-9ABF-31649D09E25C}" presName="image" presStyleLbl="fgImgPlace1" presStyleIdx="2" presStyleCnt="3" custScaleX="175441" custScaleY="204032" custLinFactX="27530" custLinFactNeighborX="100000" custLinFactNeighborY="17354"/>
      <dgm:spPr>
        <a:blipFill rotWithShape="0">
          <a:blip xmlns:r="http://schemas.openxmlformats.org/officeDocument/2006/relationships" r:embed="rId3"/>
          <a:stretch>
            <a:fillRect/>
          </a:stretch>
        </a:blipFill>
      </dgm:spPr>
      <dgm:t>
        <a:bodyPr/>
        <a:lstStyle/>
        <a:p>
          <a:endParaRPr lang="es-ES"/>
        </a:p>
      </dgm:t>
    </dgm:pt>
    <dgm:pt modelId="{71B5DAE0-A151-4856-A5E2-C0506479F0F1}" type="pres">
      <dgm:prSet presAssocID="{F98F72AE-5E43-4E2A-9ABF-31649D09E25C}" presName="childNode" presStyleLbl="node1" presStyleIdx="2" presStyleCnt="3" custScaleY="61602">
        <dgm:presLayoutVars>
          <dgm:bulletEnabled val="1"/>
        </dgm:presLayoutVars>
      </dgm:prSet>
      <dgm:spPr/>
      <dgm:t>
        <a:bodyPr/>
        <a:lstStyle/>
        <a:p>
          <a:endParaRPr lang="es-ES"/>
        </a:p>
      </dgm:t>
    </dgm:pt>
    <dgm:pt modelId="{3B9FFCF4-FD18-424E-B195-F5D5933D5EE3}" type="pres">
      <dgm:prSet presAssocID="{F98F72AE-5E43-4E2A-9ABF-31649D09E25C}" presName="parentNode" presStyleLbl="revTx" presStyleIdx="2" presStyleCnt="3">
        <dgm:presLayoutVars>
          <dgm:chMax val="0"/>
          <dgm:bulletEnabled val="1"/>
        </dgm:presLayoutVars>
      </dgm:prSet>
      <dgm:spPr/>
      <dgm:t>
        <a:bodyPr/>
        <a:lstStyle/>
        <a:p>
          <a:endParaRPr lang="es-ES"/>
        </a:p>
      </dgm:t>
    </dgm:pt>
  </dgm:ptLst>
  <dgm:cxnLst>
    <dgm:cxn modelId="{06CD0BA6-0083-4600-886D-DFE166D1F2E6}" type="presOf" srcId="{4169BBEA-90F2-45D4-A0F3-C35E5D698871}" destId="{31194C70-0476-44FC-8E67-D35F971EAB2F}" srcOrd="0" destOrd="0" presId="urn:microsoft.com/office/officeart/2005/8/layout/hList2#1"/>
    <dgm:cxn modelId="{7A364B8F-4B1E-4D2C-9C0E-AD27B51844C5}" type="presOf" srcId="{B129EDD7-B8B7-48E4-B228-0E5E568B2103}" destId="{71B5DAE0-A151-4856-A5E2-C0506479F0F1}" srcOrd="0" destOrd="1" presId="urn:microsoft.com/office/officeart/2005/8/layout/hList2#1"/>
    <dgm:cxn modelId="{29DB8FA7-A9CE-4001-B522-2852F9030DBB}" type="presOf" srcId="{29CF5304-03B0-496B-8355-781315535572}" destId="{E1307B3B-D705-4276-B089-FDC773F2D49D}" srcOrd="0" destOrd="0" presId="urn:microsoft.com/office/officeart/2005/8/layout/hList2#1"/>
    <dgm:cxn modelId="{465BEB3E-1576-46AE-B9BE-58AFBEE6CE7A}" type="presOf" srcId="{F98F72AE-5E43-4E2A-9ABF-31649D09E25C}" destId="{3B9FFCF4-FD18-424E-B195-F5D5933D5EE3}" srcOrd="0" destOrd="0" presId="urn:microsoft.com/office/officeart/2005/8/layout/hList2#1"/>
    <dgm:cxn modelId="{E73857D4-B39D-41ED-B3BC-D62C69B5655A}" srcId="{F98F72AE-5E43-4E2A-9ABF-31649D09E25C}" destId="{B129EDD7-B8B7-48E4-B228-0E5E568B2103}" srcOrd="1" destOrd="0" parTransId="{1560E344-646B-4881-9C87-3B6343C8B823}" sibTransId="{83B146B5-F81D-4455-8089-C3BD46FE55AF}"/>
    <dgm:cxn modelId="{0E2B0CF1-9FED-42CF-A68F-0E4C748104B8}" type="presOf" srcId="{AF92FF8D-1BC6-457F-AC43-6C9D77B72A20}" destId="{BC88E097-F289-499F-B362-705AF1D50CFF}" srcOrd="0" destOrd="2" presId="urn:microsoft.com/office/officeart/2005/8/layout/hList2#1"/>
    <dgm:cxn modelId="{A8D585C1-8392-44F5-8479-6AF078F95206}" srcId="{29CF5304-03B0-496B-8355-781315535572}" destId="{F98F72AE-5E43-4E2A-9ABF-31649D09E25C}" srcOrd="2" destOrd="0" parTransId="{EC51DBA8-4B19-4936-BBC8-AED64F776498}" sibTransId="{8C45E160-9E44-446D-9864-77BA7B5EE09D}"/>
    <dgm:cxn modelId="{7C4BD100-33DD-4F75-A22E-E2A7B9B85B8C}" srcId="{A241ED9F-89F9-45E8-B5C7-66A88E958FE1}" destId="{37492A21-087B-46BA-B0DA-0FE83B2905A5}" srcOrd="2" destOrd="0" parTransId="{D706BE6E-3A59-497F-B4E3-EE96F5CD1B13}" sibTransId="{38D8FA7A-1CED-453E-8DF5-3CC78498E9C3}"/>
    <dgm:cxn modelId="{25CEFBFE-629B-4311-8E0C-FEC72B403B00}" srcId="{F98F72AE-5E43-4E2A-9ABF-31649D09E25C}" destId="{38716E13-47D1-44D3-A744-5A7CDAC7C717}" srcOrd="2" destOrd="0" parTransId="{AB74162B-1AC2-41E0-A02E-0E293C4FBFA6}" sibTransId="{38C242DE-4086-42D0-9DBE-88EE6727BFB5}"/>
    <dgm:cxn modelId="{49A3103C-E2B8-4D19-8299-FD01CD80FA82}" type="presOf" srcId="{A241ED9F-89F9-45E8-B5C7-66A88E958FE1}" destId="{1953C6C5-AD8C-4636-8EDB-0A2AF2576D52}" srcOrd="0" destOrd="0" presId="urn:microsoft.com/office/officeart/2005/8/layout/hList2#1"/>
    <dgm:cxn modelId="{9F71827F-6DF5-419F-908E-49C785E7490E}" srcId="{29CF5304-03B0-496B-8355-781315535572}" destId="{A241ED9F-89F9-45E8-B5C7-66A88E958FE1}" srcOrd="0" destOrd="0" parTransId="{3311B349-AB50-45E0-9ECC-BCDF0BC6E3A2}" sibTransId="{5637A956-E225-4CBF-A0D1-017D8DB134CA}"/>
    <dgm:cxn modelId="{FE2E2D82-DCAF-4EEA-944B-AE5F1A11EC08}" type="presOf" srcId="{9F75894D-1A25-4EDE-AC4A-651B2BBADB1D}" destId="{C410C163-447B-4115-9554-A89B44416E60}" srcOrd="0" destOrd="0" presId="urn:microsoft.com/office/officeart/2005/8/layout/hList2#1"/>
    <dgm:cxn modelId="{E2666055-4B6C-4B0C-98D5-12B49685A2D2}" srcId="{29CF5304-03B0-496B-8355-781315535572}" destId="{4169BBEA-90F2-45D4-A0F3-C35E5D698871}" srcOrd="1" destOrd="0" parTransId="{99DA4FD4-FD36-4C08-A8A4-AD08C2F0D96B}" sibTransId="{F900C409-6CAB-4718-A621-6617269C62B4}"/>
    <dgm:cxn modelId="{36426E6C-EC3C-4410-B17E-8AEEB7A0CD9C}" srcId="{4169BBEA-90F2-45D4-A0F3-C35E5D698871}" destId="{FF94595C-879C-43AE-91E2-78F4300FE4B0}" srcOrd="0" destOrd="0" parTransId="{F3D0AF77-D409-450C-BA05-E0FC117BC493}" sibTransId="{FE13C2C6-57D7-4D1D-9505-361D83DC4A7A}"/>
    <dgm:cxn modelId="{8C42C19F-E87A-4EF6-AB5D-2070A39ADBFA}" type="presOf" srcId="{4537E6B5-A222-4BCB-8ADF-8BC8E7EA3C07}" destId="{BC88E097-F289-499F-B362-705AF1D50CFF}" srcOrd="0" destOrd="1" presId="urn:microsoft.com/office/officeart/2005/8/layout/hList2#1"/>
    <dgm:cxn modelId="{D790A6F5-6112-44FA-B781-2B05FFBB39A6}" type="presOf" srcId="{37492A21-087B-46BA-B0DA-0FE83B2905A5}" destId="{C410C163-447B-4115-9554-A89B44416E60}" srcOrd="0" destOrd="2" presId="urn:microsoft.com/office/officeart/2005/8/layout/hList2#1"/>
    <dgm:cxn modelId="{78BB1BD2-5EAE-44A6-8901-EA6FF5EC14D3}" type="presOf" srcId="{873B6A01-5F23-49E0-A32B-659486970FC6}" destId="{71B5DAE0-A151-4856-A5E2-C0506479F0F1}" srcOrd="0" destOrd="0" presId="urn:microsoft.com/office/officeart/2005/8/layout/hList2#1"/>
    <dgm:cxn modelId="{C8A1E24B-0343-4FB6-B298-BA65E77D33E7}" srcId="{A241ED9F-89F9-45E8-B5C7-66A88E958FE1}" destId="{03A4331D-1DF3-4D53-8ECB-DF895F97E542}" srcOrd="1" destOrd="0" parTransId="{1FB6F545-C02A-4382-A736-8C1747FEC540}" sibTransId="{6D7B8609-9EEE-4EC9-B721-0DE23EF79E30}"/>
    <dgm:cxn modelId="{9B23EE72-1A88-4681-8ED7-9C6FB6AFF65E}" type="presOf" srcId="{38716E13-47D1-44D3-A744-5A7CDAC7C717}" destId="{71B5DAE0-A151-4856-A5E2-C0506479F0F1}" srcOrd="0" destOrd="2" presId="urn:microsoft.com/office/officeart/2005/8/layout/hList2#1"/>
    <dgm:cxn modelId="{8A42571B-F6DB-441C-94F7-85AA30E92B7B}" srcId="{4169BBEA-90F2-45D4-A0F3-C35E5D698871}" destId="{4537E6B5-A222-4BCB-8ADF-8BC8E7EA3C07}" srcOrd="1" destOrd="0" parTransId="{B1B56913-1246-454E-BA1F-64B54C901E6A}" sibTransId="{C03E4A8F-D7E8-48D0-9470-636A2EC18A96}"/>
    <dgm:cxn modelId="{7D3A44C8-CC69-4841-A453-EC4B5D21CFE3}" type="presOf" srcId="{FF94595C-879C-43AE-91E2-78F4300FE4B0}" destId="{BC88E097-F289-499F-B362-705AF1D50CFF}" srcOrd="0" destOrd="0" presId="urn:microsoft.com/office/officeart/2005/8/layout/hList2#1"/>
    <dgm:cxn modelId="{A3B857D5-99D1-4918-AA5D-C97B8ED06E9D}" type="presOf" srcId="{03A4331D-1DF3-4D53-8ECB-DF895F97E542}" destId="{C410C163-447B-4115-9554-A89B44416E60}" srcOrd="0" destOrd="1" presId="urn:microsoft.com/office/officeart/2005/8/layout/hList2#1"/>
    <dgm:cxn modelId="{5DEC3B6A-AF72-4F00-AE26-96244F9D467B}" srcId="{4169BBEA-90F2-45D4-A0F3-C35E5D698871}" destId="{AF92FF8D-1BC6-457F-AC43-6C9D77B72A20}" srcOrd="2" destOrd="0" parTransId="{D6792AA4-127F-48EE-8541-A031D035F4BB}" sibTransId="{A3E5906B-3BA0-489D-9CE4-F5D76DB80E0D}"/>
    <dgm:cxn modelId="{C999D7C9-A483-41BD-8675-F244928EB7D6}" srcId="{A241ED9F-89F9-45E8-B5C7-66A88E958FE1}" destId="{9F75894D-1A25-4EDE-AC4A-651B2BBADB1D}" srcOrd="0" destOrd="0" parTransId="{C04BAD04-6516-4BF4-98F0-DF8F7985030D}" sibTransId="{E13961E5-2983-4870-AC4A-A39B993E0AD2}"/>
    <dgm:cxn modelId="{9CEBF559-51B9-4DE0-B1A3-69E9B0C3E7DF}" srcId="{F98F72AE-5E43-4E2A-9ABF-31649D09E25C}" destId="{873B6A01-5F23-49E0-A32B-659486970FC6}" srcOrd="0" destOrd="0" parTransId="{143C185B-D67B-4C6C-A9C4-CC0C678748EC}" sibTransId="{5AEEED35-A7CB-4A64-A301-FCFF02EF77E1}"/>
    <dgm:cxn modelId="{D9DAA7F6-3FC2-4A1F-B10C-76F4731DAD2A}" type="presParOf" srcId="{E1307B3B-D705-4276-B089-FDC773F2D49D}" destId="{1CE5C4B9-FEEB-43E0-8D2C-CDB3E4DB8E93}" srcOrd="0" destOrd="0" presId="urn:microsoft.com/office/officeart/2005/8/layout/hList2#1"/>
    <dgm:cxn modelId="{BE4C8618-E9D1-46B5-8F06-1B8FB850C354}" type="presParOf" srcId="{1CE5C4B9-FEEB-43E0-8D2C-CDB3E4DB8E93}" destId="{5B607A06-3CC7-4DE4-94FC-4E5B173354A0}" srcOrd="0" destOrd="0" presId="urn:microsoft.com/office/officeart/2005/8/layout/hList2#1"/>
    <dgm:cxn modelId="{3E1D49E3-69D5-4CC2-98A7-615AF27DA8FA}" type="presParOf" srcId="{1CE5C4B9-FEEB-43E0-8D2C-CDB3E4DB8E93}" destId="{C410C163-447B-4115-9554-A89B44416E60}" srcOrd="1" destOrd="0" presId="urn:microsoft.com/office/officeart/2005/8/layout/hList2#1"/>
    <dgm:cxn modelId="{FE0CE789-5BF0-41E2-BFE0-535CEFB718EE}" type="presParOf" srcId="{1CE5C4B9-FEEB-43E0-8D2C-CDB3E4DB8E93}" destId="{1953C6C5-AD8C-4636-8EDB-0A2AF2576D52}" srcOrd="2" destOrd="0" presId="urn:microsoft.com/office/officeart/2005/8/layout/hList2#1"/>
    <dgm:cxn modelId="{476B9110-EEAE-4505-9618-C946CEBDF30C}" type="presParOf" srcId="{E1307B3B-D705-4276-B089-FDC773F2D49D}" destId="{F5D3AFF2-A6B0-472F-B63C-0F5DFBD7B236}" srcOrd="1" destOrd="0" presId="urn:microsoft.com/office/officeart/2005/8/layout/hList2#1"/>
    <dgm:cxn modelId="{44575E65-660E-4B42-A711-4C8F05BF410A}" type="presParOf" srcId="{E1307B3B-D705-4276-B089-FDC773F2D49D}" destId="{28615F82-5DA4-481E-B450-9B4DA2643E50}" srcOrd="2" destOrd="0" presId="urn:microsoft.com/office/officeart/2005/8/layout/hList2#1"/>
    <dgm:cxn modelId="{2DE683DD-997D-4D1A-93C3-4713A0B52255}" type="presParOf" srcId="{28615F82-5DA4-481E-B450-9B4DA2643E50}" destId="{D735C109-8FFD-4CEC-9A80-AA5D1FDAD930}" srcOrd="0" destOrd="0" presId="urn:microsoft.com/office/officeart/2005/8/layout/hList2#1"/>
    <dgm:cxn modelId="{F85D61A1-E95C-4136-B9F7-72A6E0653052}" type="presParOf" srcId="{28615F82-5DA4-481E-B450-9B4DA2643E50}" destId="{BC88E097-F289-499F-B362-705AF1D50CFF}" srcOrd="1" destOrd="0" presId="urn:microsoft.com/office/officeart/2005/8/layout/hList2#1"/>
    <dgm:cxn modelId="{AD22F341-DC24-4BE4-9E19-72F7BC1ABD74}" type="presParOf" srcId="{28615F82-5DA4-481E-B450-9B4DA2643E50}" destId="{31194C70-0476-44FC-8E67-D35F971EAB2F}" srcOrd="2" destOrd="0" presId="urn:microsoft.com/office/officeart/2005/8/layout/hList2#1"/>
    <dgm:cxn modelId="{7ED365A2-15DE-463F-8AB1-99ECE2DD8948}" type="presParOf" srcId="{E1307B3B-D705-4276-B089-FDC773F2D49D}" destId="{127397D0-83A6-4371-8E60-55C9E06B5D41}" srcOrd="3" destOrd="0" presId="urn:microsoft.com/office/officeart/2005/8/layout/hList2#1"/>
    <dgm:cxn modelId="{9E2F09EA-F973-4D8B-8AB6-8E291FD20F9D}" type="presParOf" srcId="{E1307B3B-D705-4276-B089-FDC773F2D49D}" destId="{BB0B387E-0DB1-4EB4-8208-93BCE7394457}" srcOrd="4" destOrd="0" presId="urn:microsoft.com/office/officeart/2005/8/layout/hList2#1"/>
    <dgm:cxn modelId="{C49E6F6E-ADC4-4E6D-9075-8D3EBBA4969E}" type="presParOf" srcId="{BB0B387E-0DB1-4EB4-8208-93BCE7394457}" destId="{DA206336-010A-45BA-BC36-D07FA16D8240}" srcOrd="0" destOrd="0" presId="urn:microsoft.com/office/officeart/2005/8/layout/hList2#1"/>
    <dgm:cxn modelId="{B49E9C16-1375-4164-903D-7E53FA452D3F}" type="presParOf" srcId="{BB0B387E-0DB1-4EB4-8208-93BCE7394457}" destId="{71B5DAE0-A151-4856-A5E2-C0506479F0F1}" srcOrd="1" destOrd="0" presId="urn:microsoft.com/office/officeart/2005/8/layout/hList2#1"/>
    <dgm:cxn modelId="{8186E9C1-9636-44AD-B76A-B148379940EA}" type="presParOf" srcId="{BB0B387E-0DB1-4EB4-8208-93BCE7394457}" destId="{3B9FFCF4-FD18-424E-B195-F5D5933D5EE3}"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EE0531-298F-43EF-A7B3-B80D9A2B8C81}" type="doc">
      <dgm:prSet loTypeId="urn:microsoft.com/office/officeart/2005/8/layout/hChevron3" loCatId="process" qsTypeId="urn:microsoft.com/office/officeart/2005/8/quickstyle/3d3" qsCatId="3D" csTypeId="urn:microsoft.com/office/officeart/2005/8/colors/accent3_3" csCatId="accent3" phldr="1"/>
      <dgm:spPr/>
    </dgm:pt>
    <dgm:pt modelId="{6042A98A-8CC7-443E-BD02-D86C40B7644C}">
      <dgm:prSet phldrT="[Texto]"/>
      <dgm:spPr/>
      <dgm:t>
        <a:bodyPr/>
        <a:lstStyle/>
        <a:p>
          <a:r>
            <a:rPr lang="es-ES" dirty="0" smtClean="0"/>
            <a:t>EN TOTAL</a:t>
          </a:r>
          <a:endParaRPr lang="es-ES" dirty="0"/>
        </a:p>
      </dgm:t>
    </dgm:pt>
    <dgm:pt modelId="{3B315C9B-BCA8-4E21-A2D3-EE2DC967C5DE}" type="parTrans" cxnId="{2680F7E3-606A-49CE-98BF-7CFA929F39D7}">
      <dgm:prSet/>
      <dgm:spPr/>
      <dgm:t>
        <a:bodyPr/>
        <a:lstStyle/>
        <a:p>
          <a:endParaRPr lang="es-ES"/>
        </a:p>
      </dgm:t>
    </dgm:pt>
    <dgm:pt modelId="{29C5C34E-F8DC-4BC9-8742-9FC4A3B5FC40}" type="sibTrans" cxnId="{2680F7E3-606A-49CE-98BF-7CFA929F39D7}">
      <dgm:prSet/>
      <dgm:spPr/>
      <dgm:t>
        <a:bodyPr/>
        <a:lstStyle/>
        <a:p>
          <a:endParaRPr lang="es-ES"/>
        </a:p>
      </dgm:t>
    </dgm:pt>
    <dgm:pt modelId="{74021C53-93FB-4FF4-BA15-A0A7085A8018}">
      <dgm:prSet/>
      <dgm:spPr/>
      <dgm:t>
        <a:bodyPr/>
        <a:lstStyle/>
        <a:p>
          <a:r>
            <a:rPr lang="es-ES" dirty="0" smtClean="0"/>
            <a:t>113.140</a:t>
          </a:r>
          <a:endParaRPr lang="es-ES" dirty="0"/>
        </a:p>
      </dgm:t>
    </dgm:pt>
    <dgm:pt modelId="{7121C07B-53E6-4F07-8808-7E43FA88CC3A}" type="parTrans" cxnId="{141D53DB-8310-48AE-BACA-3CF9F074F6AD}">
      <dgm:prSet/>
      <dgm:spPr/>
      <dgm:t>
        <a:bodyPr/>
        <a:lstStyle/>
        <a:p>
          <a:endParaRPr lang="es-ES"/>
        </a:p>
      </dgm:t>
    </dgm:pt>
    <dgm:pt modelId="{D2A3FC61-6069-4DC2-94CC-839D10446347}" type="sibTrans" cxnId="{141D53DB-8310-48AE-BACA-3CF9F074F6AD}">
      <dgm:prSet/>
      <dgm:spPr/>
      <dgm:t>
        <a:bodyPr/>
        <a:lstStyle/>
        <a:p>
          <a:endParaRPr lang="es-ES"/>
        </a:p>
      </dgm:t>
    </dgm:pt>
    <dgm:pt modelId="{B10F9514-8C36-40B7-A0A7-FE7962B38803}" type="pres">
      <dgm:prSet presAssocID="{21EE0531-298F-43EF-A7B3-B80D9A2B8C81}" presName="Name0" presStyleCnt="0">
        <dgm:presLayoutVars>
          <dgm:dir/>
          <dgm:resizeHandles val="exact"/>
        </dgm:presLayoutVars>
      </dgm:prSet>
      <dgm:spPr/>
    </dgm:pt>
    <dgm:pt modelId="{3ABB8E1D-87E9-4338-9CF5-94B5F05E6134}" type="pres">
      <dgm:prSet presAssocID="{6042A98A-8CC7-443E-BD02-D86C40B7644C}" presName="parTxOnly" presStyleLbl="node1" presStyleIdx="0" presStyleCnt="2">
        <dgm:presLayoutVars>
          <dgm:bulletEnabled val="1"/>
        </dgm:presLayoutVars>
      </dgm:prSet>
      <dgm:spPr/>
      <dgm:t>
        <a:bodyPr/>
        <a:lstStyle/>
        <a:p>
          <a:endParaRPr lang="es-ES"/>
        </a:p>
      </dgm:t>
    </dgm:pt>
    <dgm:pt modelId="{A439FDF1-0CAD-4F49-AA6B-CE54E60F728F}" type="pres">
      <dgm:prSet presAssocID="{29C5C34E-F8DC-4BC9-8742-9FC4A3B5FC40}" presName="parSpace" presStyleCnt="0"/>
      <dgm:spPr/>
    </dgm:pt>
    <dgm:pt modelId="{A676FF2B-C953-446B-B18F-7AE88BF51B19}" type="pres">
      <dgm:prSet presAssocID="{74021C53-93FB-4FF4-BA15-A0A7085A8018}" presName="parTxOnly" presStyleLbl="node1" presStyleIdx="1" presStyleCnt="2">
        <dgm:presLayoutVars>
          <dgm:bulletEnabled val="1"/>
        </dgm:presLayoutVars>
      </dgm:prSet>
      <dgm:spPr/>
      <dgm:t>
        <a:bodyPr/>
        <a:lstStyle/>
        <a:p>
          <a:endParaRPr lang="es-ES"/>
        </a:p>
      </dgm:t>
    </dgm:pt>
  </dgm:ptLst>
  <dgm:cxnLst>
    <dgm:cxn modelId="{0168C0A3-B45C-4A92-BCC6-8D9047BEBC79}" type="presOf" srcId="{6042A98A-8CC7-443E-BD02-D86C40B7644C}" destId="{3ABB8E1D-87E9-4338-9CF5-94B5F05E6134}" srcOrd="0" destOrd="0" presId="urn:microsoft.com/office/officeart/2005/8/layout/hChevron3"/>
    <dgm:cxn modelId="{141D53DB-8310-48AE-BACA-3CF9F074F6AD}" srcId="{21EE0531-298F-43EF-A7B3-B80D9A2B8C81}" destId="{74021C53-93FB-4FF4-BA15-A0A7085A8018}" srcOrd="1" destOrd="0" parTransId="{7121C07B-53E6-4F07-8808-7E43FA88CC3A}" sibTransId="{D2A3FC61-6069-4DC2-94CC-839D10446347}"/>
    <dgm:cxn modelId="{8DBD2CD4-E494-44C7-82B8-4F8A10EDE1D7}" type="presOf" srcId="{74021C53-93FB-4FF4-BA15-A0A7085A8018}" destId="{A676FF2B-C953-446B-B18F-7AE88BF51B19}" srcOrd="0" destOrd="0" presId="urn:microsoft.com/office/officeart/2005/8/layout/hChevron3"/>
    <dgm:cxn modelId="{C570C319-B72A-4A16-BC1E-DE5506CFB8AD}" type="presOf" srcId="{21EE0531-298F-43EF-A7B3-B80D9A2B8C81}" destId="{B10F9514-8C36-40B7-A0A7-FE7962B38803}" srcOrd="0" destOrd="0" presId="urn:microsoft.com/office/officeart/2005/8/layout/hChevron3"/>
    <dgm:cxn modelId="{2680F7E3-606A-49CE-98BF-7CFA929F39D7}" srcId="{21EE0531-298F-43EF-A7B3-B80D9A2B8C81}" destId="{6042A98A-8CC7-443E-BD02-D86C40B7644C}" srcOrd="0" destOrd="0" parTransId="{3B315C9B-BCA8-4E21-A2D3-EE2DC967C5DE}" sibTransId="{29C5C34E-F8DC-4BC9-8742-9FC4A3B5FC40}"/>
    <dgm:cxn modelId="{B1E022A5-4FA5-4FE0-8F17-64338160360A}" type="presParOf" srcId="{B10F9514-8C36-40B7-A0A7-FE7962B38803}" destId="{3ABB8E1D-87E9-4338-9CF5-94B5F05E6134}" srcOrd="0" destOrd="0" presId="urn:microsoft.com/office/officeart/2005/8/layout/hChevron3"/>
    <dgm:cxn modelId="{F430E0B8-9FCF-4654-A2B4-C56A04BA1249}" type="presParOf" srcId="{B10F9514-8C36-40B7-A0A7-FE7962B38803}" destId="{A439FDF1-0CAD-4F49-AA6B-CE54E60F728F}" srcOrd="1" destOrd="0" presId="urn:microsoft.com/office/officeart/2005/8/layout/hChevron3"/>
    <dgm:cxn modelId="{03DB6D90-507B-4336-953A-B720B48A4D4C}" type="presParOf" srcId="{B10F9514-8C36-40B7-A0A7-FE7962B38803}" destId="{A676FF2B-C953-446B-B18F-7AE88BF51B19}" srcOrd="2"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14526-6B14-4BE9-A400-FEDD64F6AE82}" type="doc">
      <dgm:prSet loTypeId="urn:microsoft.com/office/officeart/2005/8/layout/matrix3" loCatId="matrix" qsTypeId="urn:microsoft.com/office/officeart/2005/8/quickstyle/simple5" qsCatId="simple" csTypeId="urn:microsoft.com/office/officeart/2005/8/colors/accent1_3" csCatId="accent1" phldr="1"/>
      <dgm:spPr/>
      <dgm:t>
        <a:bodyPr/>
        <a:lstStyle/>
        <a:p>
          <a:endParaRPr lang="es-CO"/>
        </a:p>
      </dgm:t>
    </dgm:pt>
    <dgm:pt modelId="{84D586C2-1391-4F37-8C55-85F5AC25B880}">
      <dgm:prSet/>
      <dgm:spPr/>
      <dgm:t>
        <a:bodyPr/>
        <a:lstStyle/>
        <a:p>
          <a:pPr rtl="0"/>
          <a:r>
            <a:rPr lang="es-CO" dirty="0" smtClean="0">
              <a:solidFill>
                <a:schemeClr val="tx1"/>
              </a:solidFill>
            </a:rPr>
            <a:t/>
          </a:r>
          <a:br>
            <a:rPr lang="es-CO" dirty="0" smtClean="0">
              <a:solidFill>
                <a:schemeClr val="tx1"/>
              </a:solidFill>
            </a:rPr>
          </a:br>
          <a:r>
            <a:rPr lang="es-CO" dirty="0" smtClean="0">
              <a:solidFill>
                <a:schemeClr val="tx1"/>
              </a:solidFill>
            </a:rPr>
            <a:t>Voluntarios y Acreditados Activos de la Defensa Civil </a:t>
          </a:r>
          <a:br>
            <a:rPr lang="es-CO" dirty="0" smtClean="0">
              <a:solidFill>
                <a:schemeClr val="tx1"/>
              </a:solidFill>
            </a:rPr>
          </a:br>
          <a:endParaRPr lang="es-CO" dirty="0">
            <a:solidFill>
              <a:schemeClr val="tx1"/>
            </a:solidFill>
          </a:endParaRPr>
        </a:p>
      </dgm:t>
    </dgm:pt>
    <dgm:pt modelId="{3984B96D-9F50-4D94-8FAF-98BE068C32E3}" type="parTrans" cxnId="{E418DCDA-7358-4F56-8EC8-AE353C6D37A4}">
      <dgm:prSet/>
      <dgm:spPr/>
      <dgm:t>
        <a:bodyPr/>
        <a:lstStyle/>
        <a:p>
          <a:endParaRPr lang="es-CO"/>
        </a:p>
      </dgm:t>
    </dgm:pt>
    <dgm:pt modelId="{A6ED8973-2E25-4243-88E8-CFAC2C41AFA0}" type="sibTrans" cxnId="{E418DCDA-7358-4F56-8EC8-AE353C6D37A4}">
      <dgm:prSet/>
      <dgm:spPr/>
      <dgm:t>
        <a:bodyPr/>
        <a:lstStyle/>
        <a:p>
          <a:endParaRPr lang="es-CO"/>
        </a:p>
      </dgm:t>
    </dgm:pt>
    <dgm:pt modelId="{8356B460-F0B6-4778-BD1C-6B16958D46F2}">
      <dgm:prSet/>
      <dgm:spPr/>
      <dgm:t>
        <a:bodyPr/>
        <a:lstStyle/>
        <a:p>
          <a:r>
            <a:rPr lang="es-CO" dirty="0" smtClean="0">
              <a:solidFill>
                <a:schemeClr val="tx1"/>
              </a:solidFill>
            </a:rPr>
            <a:t>Voluntarios y Acreditados Activos de la Cruz Roja Colombiana</a:t>
          </a:r>
          <a:endParaRPr lang="es-CO" dirty="0">
            <a:solidFill>
              <a:schemeClr val="tx1"/>
            </a:solidFill>
          </a:endParaRPr>
        </a:p>
      </dgm:t>
    </dgm:pt>
    <dgm:pt modelId="{4C78E0EF-69E1-4EB9-B02F-633C66EDAA34}" type="parTrans" cxnId="{6435EE0F-3DEA-4BC2-B18E-BA1E59064282}">
      <dgm:prSet/>
      <dgm:spPr/>
      <dgm:t>
        <a:bodyPr/>
        <a:lstStyle/>
        <a:p>
          <a:endParaRPr lang="es-CO"/>
        </a:p>
      </dgm:t>
    </dgm:pt>
    <dgm:pt modelId="{84775926-261B-49D3-B2A3-B0AFC0B5DF44}" type="sibTrans" cxnId="{6435EE0F-3DEA-4BC2-B18E-BA1E59064282}">
      <dgm:prSet/>
      <dgm:spPr/>
      <dgm:t>
        <a:bodyPr/>
        <a:lstStyle/>
        <a:p>
          <a:endParaRPr lang="es-CO"/>
        </a:p>
      </dgm:t>
    </dgm:pt>
    <dgm:pt modelId="{A3518A12-A9A4-43E7-B1A4-DF28925C35DC}">
      <dgm:prSet/>
      <dgm:spPr/>
      <dgm:t>
        <a:bodyPr/>
        <a:lstStyle/>
        <a:p>
          <a:r>
            <a:rPr lang="es-CO" dirty="0" smtClean="0">
              <a:solidFill>
                <a:schemeClr val="tx1"/>
              </a:solidFill>
            </a:rPr>
            <a:t>Voluntarios Activos del Cuerpo de Bomberos</a:t>
          </a:r>
          <a:endParaRPr lang="es-CO" dirty="0">
            <a:solidFill>
              <a:schemeClr val="tx1"/>
            </a:solidFill>
          </a:endParaRPr>
        </a:p>
      </dgm:t>
    </dgm:pt>
    <dgm:pt modelId="{ADCFEB0B-6718-4F53-B131-B0C38A1ACA43}" type="parTrans" cxnId="{61D9DCEF-B300-452A-88D8-73825BDB033D}">
      <dgm:prSet/>
      <dgm:spPr/>
      <dgm:t>
        <a:bodyPr/>
        <a:lstStyle/>
        <a:p>
          <a:endParaRPr lang="es-CO"/>
        </a:p>
      </dgm:t>
    </dgm:pt>
    <dgm:pt modelId="{4B7E67C7-6474-47A5-A07F-420CD2DAE450}" type="sibTrans" cxnId="{61D9DCEF-B300-452A-88D8-73825BDB033D}">
      <dgm:prSet/>
      <dgm:spPr/>
      <dgm:t>
        <a:bodyPr/>
        <a:lstStyle/>
        <a:p>
          <a:endParaRPr lang="es-CO"/>
        </a:p>
      </dgm:t>
    </dgm:pt>
    <dgm:pt modelId="{4016D9B6-4214-4349-9D7D-901049998578}">
      <dgm:prSet/>
      <dgm:spPr/>
      <dgm:t>
        <a:bodyPr/>
        <a:lstStyle/>
        <a:p>
          <a:r>
            <a:rPr lang="es-CO" dirty="0" smtClean="0">
              <a:solidFill>
                <a:schemeClr val="tx1"/>
              </a:solidFill>
            </a:rPr>
            <a:t>Demás Entidades Autorizadas por el Comité Nacional de Gestión del Riesgo</a:t>
          </a:r>
          <a:endParaRPr lang="es-CO" dirty="0">
            <a:solidFill>
              <a:schemeClr val="tx1"/>
            </a:solidFill>
          </a:endParaRPr>
        </a:p>
      </dgm:t>
    </dgm:pt>
    <dgm:pt modelId="{E9CA7F2C-CA2A-4093-985C-4203E7C28F02}" type="parTrans" cxnId="{648F8A5D-93D2-4DF0-8B98-4C2840AA0B56}">
      <dgm:prSet/>
      <dgm:spPr/>
      <dgm:t>
        <a:bodyPr/>
        <a:lstStyle/>
        <a:p>
          <a:endParaRPr lang="es-CO"/>
        </a:p>
      </dgm:t>
    </dgm:pt>
    <dgm:pt modelId="{83BF35D5-E8FD-46A4-BE1D-31E37468675E}" type="sibTrans" cxnId="{648F8A5D-93D2-4DF0-8B98-4C2840AA0B56}">
      <dgm:prSet/>
      <dgm:spPr/>
      <dgm:t>
        <a:bodyPr/>
        <a:lstStyle/>
        <a:p>
          <a:endParaRPr lang="es-CO"/>
        </a:p>
      </dgm:t>
    </dgm:pt>
    <dgm:pt modelId="{C99D1900-3786-4630-A779-3D7F694E8313}">
      <dgm:prSet/>
      <dgm:spPr/>
      <dgm:t>
        <a:bodyPr/>
        <a:lstStyle/>
        <a:p>
          <a:endParaRPr lang="es-CO" dirty="0"/>
        </a:p>
      </dgm:t>
    </dgm:pt>
    <dgm:pt modelId="{0465EBC0-A196-4DD9-821E-266CBA3C87C7}" type="parTrans" cxnId="{7F9E7104-8A3C-4C4D-8C16-679BAF032F31}">
      <dgm:prSet/>
      <dgm:spPr/>
      <dgm:t>
        <a:bodyPr/>
        <a:lstStyle/>
        <a:p>
          <a:endParaRPr lang="es-CO"/>
        </a:p>
      </dgm:t>
    </dgm:pt>
    <dgm:pt modelId="{4BD0467D-DC14-4EFA-82BE-A64A6DA6B3F7}" type="sibTrans" cxnId="{7F9E7104-8A3C-4C4D-8C16-679BAF032F31}">
      <dgm:prSet/>
      <dgm:spPr/>
      <dgm:t>
        <a:bodyPr/>
        <a:lstStyle/>
        <a:p>
          <a:endParaRPr lang="es-CO"/>
        </a:p>
      </dgm:t>
    </dgm:pt>
    <dgm:pt modelId="{CDCF0F66-AADD-43EB-80EE-678880A5CFBA}">
      <dgm:prSet/>
      <dgm:spPr/>
      <dgm:t>
        <a:bodyPr/>
        <a:lstStyle/>
        <a:p>
          <a:endParaRPr lang="es-CO" dirty="0"/>
        </a:p>
      </dgm:t>
    </dgm:pt>
    <dgm:pt modelId="{BB9757EF-8F89-4002-ABE4-E2C680CF706C}" type="parTrans" cxnId="{432834A8-5F97-46FB-973F-134F861A69CC}">
      <dgm:prSet/>
      <dgm:spPr/>
      <dgm:t>
        <a:bodyPr/>
        <a:lstStyle/>
        <a:p>
          <a:endParaRPr lang="es-CO"/>
        </a:p>
      </dgm:t>
    </dgm:pt>
    <dgm:pt modelId="{1F31A4A8-E3CE-4759-8122-B6782C16D351}" type="sibTrans" cxnId="{432834A8-5F97-46FB-973F-134F861A69CC}">
      <dgm:prSet/>
      <dgm:spPr/>
      <dgm:t>
        <a:bodyPr/>
        <a:lstStyle/>
        <a:p>
          <a:endParaRPr lang="es-CO"/>
        </a:p>
      </dgm:t>
    </dgm:pt>
    <dgm:pt modelId="{A0553215-C1D8-455A-BDDB-127752A4B826}">
      <dgm:prSet/>
      <dgm:spPr/>
      <dgm:t>
        <a:bodyPr/>
        <a:lstStyle/>
        <a:p>
          <a:endParaRPr lang="es-CO" dirty="0"/>
        </a:p>
      </dgm:t>
    </dgm:pt>
    <dgm:pt modelId="{0D5F817D-7361-4F10-961E-60103B87E94E}" type="parTrans" cxnId="{BC246795-60C4-4026-BD0A-7DC65D1451D4}">
      <dgm:prSet/>
      <dgm:spPr/>
      <dgm:t>
        <a:bodyPr/>
        <a:lstStyle/>
        <a:p>
          <a:endParaRPr lang="es-CO"/>
        </a:p>
      </dgm:t>
    </dgm:pt>
    <dgm:pt modelId="{3DFB7043-A647-4C05-8992-456943D3C7C5}" type="sibTrans" cxnId="{BC246795-60C4-4026-BD0A-7DC65D1451D4}">
      <dgm:prSet/>
      <dgm:spPr/>
      <dgm:t>
        <a:bodyPr/>
        <a:lstStyle/>
        <a:p>
          <a:endParaRPr lang="es-CO"/>
        </a:p>
      </dgm:t>
    </dgm:pt>
    <dgm:pt modelId="{43FB7241-C8BC-4ADF-884C-1C22E6C9973B}">
      <dgm:prSet/>
      <dgm:spPr/>
      <dgm:t>
        <a:bodyPr/>
        <a:lstStyle/>
        <a:p>
          <a:endParaRPr lang="es-CO" dirty="0"/>
        </a:p>
      </dgm:t>
    </dgm:pt>
    <dgm:pt modelId="{E6DF7C6A-57A0-4F36-A323-A13E2F33151D}" type="parTrans" cxnId="{ADAE423C-C950-4B10-9710-B5E20581D063}">
      <dgm:prSet/>
      <dgm:spPr/>
      <dgm:t>
        <a:bodyPr/>
        <a:lstStyle/>
        <a:p>
          <a:endParaRPr lang="es-CO"/>
        </a:p>
      </dgm:t>
    </dgm:pt>
    <dgm:pt modelId="{274FA5FD-8D93-4CBF-9CA5-1E320F24523E}" type="sibTrans" cxnId="{ADAE423C-C950-4B10-9710-B5E20581D063}">
      <dgm:prSet/>
      <dgm:spPr/>
      <dgm:t>
        <a:bodyPr/>
        <a:lstStyle/>
        <a:p>
          <a:endParaRPr lang="es-CO"/>
        </a:p>
      </dgm:t>
    </dgm:pt>
    <dgm:pt modelId="{8BFB0148-C265-4E2F-A782-35F39B67EA83}">
      <dgm:prSet/>
      <dgm:spPr/>
      <dgm:t>
        <a:bodyPr/>
        <a:lstStyle/>
        <a:p>
          <a:endParaRPr lang="es-CO" dirty="0"/>
        </a:p>
      </dgm:t>
    </dgm:pt>
    <dgm:pt modelId="{41548CE5-7E55-45E3-B07B-35466986F619}" type="parTrans" cxnId="{524AEBA7-B843-43E7-A58D-E19B7A442277}">
      <dgm:prSet/>
      <dgm:spPr/>
      <dgm:t>
        <a:bodyPr/>
        <a:lstStyle/>
        <a:p>
          <a:endParaRPr lang="es-CO"/>
        </a:p>
      </dgm:t>
    </dgm:pt>
    <dgm:pt modelId="{0E961001-430F-43EA-B630-55394EB19025}" type="sibTrans" cxnId="{524AEBA7-B843-43E7-A58D-E19B7A442277}">
      <dgm:prSet/>
      <dgm:spPr/>
      <dgm:t>
        <a:bodyPr/>
        <a:lstStyle/>
        <a:p>
          <a:endParaRPr lang="es-CO"/>
        </a:p>
      </dgm:t>
    </dgm:pt>
    <dgm:pt modelId="{5E9AA1EA-FEEC-4D30-A228-5515F080787B}">
      <dgm:prSet/>
      <dgm:spPr/>
      <dgm:t>
        <a:bodyPr/>
        <a:lstStyle/>
        <a:p>
          <a:endParaRPr lang="es-CO" dirty="0"/>
        </a:p>
      </dgm:t>
    </dgm:pt>
    <dgm:pt modelId="{5C8D7AD8-45FD-49A1-BC32-AD98BDCB3763}" type="parTrans" cxnId="{8125BEC9-1EC6-4D94-88A7-D37C07273F59}">
      <dgm:prSet/>
      <dgm:spPr/>
      <dgm:t>
        <a:bodyPr/>
        <a:lstStyle/>
        <a:p>
          <a:endParaRPr lang="es-CO"/>
        </a:p>
      </dgm:t>
    </dgm:pt>
    <dgm:pt modelId="{CAD95776-E48A-424E-86C9-DD9B28BFA201}" type="sibTrans" cxnId="{8125BEC9-1EC6-4D94-88A7-D37C07273F59}">
      <dgm:prSet/>
      <dgm:spPr/>
      <dgm:t>
        <a:bodyPr/>
        <a:lstStyle/>
        <a:p>
          <a:endParaRPr lang="es-CO"/>
        </a:p>
      </dgm:t>
    </dgm:pt>
    <dgm:pt modelId="{37BE131E-A3C9-4FDB-BC38-F8C7425930BB}">
      <dgm:prSet/>
      <dgm:spPr/>
      <dgm:t>
        <a:bodyPr/>
        <a:lstStyle/>
        <a:p>
          <a:endParaRPr lang="es-CO" dirty="0"/>
        </a:p>
      </dgm:t>
    </dgm:pt>
    <dgm:pt modelId="{4D48D161-0B04-4D6C-B7A9-6175BADD77F0}" type="parTrans" cxnId="{001760F5-9529-42BB-8FFE-DAE42B835003}">
      <dgm:prSet/>
      <dgm:spPr/>
      <dgm:t>
        <a:bodyPr/>
        <a:lstStyle/>
        <a:p>
          <a:endParaRPr lang="es-CO"/>
        </a:p>
      </dgm:t>
    </dgm:pt>
    <dgm:pt modelId="{5764356E-98B1-4B7F-B572-78053C703B07}" type="sibTrans" cxnId="{001760F5-9529-42BB-8FFE-DAE42B835003}">
      <dgm:prSet/>
      <dgm:spPr/>
      <dgm:t>
        <a:bodyPr/>
        <a:lstStyle/>
        <a:p>
          <a:endParaRPr lang="es-CO"/>
        </a:p>
      </dgm:t>
    </dgm:pt>
    <dgm:pt modelId="{E9E8E4E1-77AD-4450-9C0F-C62C294089CE}">
      <dgm:prSet/>
      <dgm:spPr/>
      <dgm:t>
        <a:bodyPr/>
        <a:lstStyle/>
        <a:p>
          <a:endParaRPr lang="es-CO" dirty="0"/>
        </a:p>
      </dgm:t>
    </dgm:pt>
    <dgm:pt modelId="{98D9B70A-C0DF-4015-8AA1-1CED0953E5AF}" type="parTrans" cxnId="{0248AFC6-4BF4-4439-BEE0-6F33628E051A}">
      <dgm:prSet/>
      <dgm:spPr/>
      <dgm:t>
        <a:bodyPr/>
        <a:lstStyle/>
        <a:p>
          <a:endParaRPr lang="es-CO"/>
        </a:p>
      </dgm:t>
    </dgm:pt>
    <dgm:pt modelId="{43B05E63-6A16-4559-A3E8-6B53EB74ACB5}" type="sibTrans" cxnId="{0248AFC6-4BF4-4439-BEE0-6F33628E051A}">
      <dgm:prSet/>
      <dgm:spPr/>
      <dgm:t>
        <a:bodyPr/>
        <a:lstStyle/>
        <a:p>
          <a:endParaRPr lang="es-CO"/>
        </a:p>
      </dgm:t>
    </dgm:pt>
    <dgm:pt modelId="{1B491DDB-2C6F-4DF1-8960-42735F49608F}" type="pres">
      <dgm:prSet presAssocID="{43814526-6B14-4BE9-A400-FEDD64F6AE82}" presName="matrix" presStyleCnt="0">
        <dgm:presLayoutVars>
          <dgm:chMax val="1"/>
          <dgm:dir/>
          <dgm:resizeHandles val="exact"/>
        </dgm:presLayoutVars>
      </dgm:prSet>
      <dgm:spPr/>
      <dgm:t>
        <a:bodyPr/>
        <a:lstStyle/>
        <a:p>
          <a:endParaRPr lang="es-CO"/>
        </a:p>
      </dgm:t>
    </dgm:pt>
    <dgm:pt modelId="{8814D858-0AAF-479B-8D25-06131C2436F5}" type="pres">
      <dgm:prSet presAssocID="{43814526-6B14-4BE9-A400-FEDD64F6AE82}" presName="diamond" presStyleLbl="bgShp" presStyleIdx="0" presStyleCnt="1"/>
      <dgm:spPr/>
    </dgm:pt>
    <dgm:pt modelId="{E685FE9E-602C-4975-936B-C520A0508E8D}" type="pres">
      <dgm:prSet presAssocID="{43814526-6B14-4BE9-A400-FEDD64F6AE82}" presName="quad1" presStyleLbl="node1" presStyleIdx="0" presStyleCnt="4">
        <dgm:presLayoutVars>
          <dgm:chMax val="0"/>
          <dgm:chPref val="0"/>
          <dgm:bulletEnabled val="1"/>
        </dgm:presLayoutVars>
      </dgm:prSet>
      <dgm:spPr/>
      <dgm:t>
        <a:bodyPr/>
        <a:lstStyle/>
        <a:p>
          <a:endParaRPr lang="es-CO"/>
        </a:p>
      </dgm:t>
    </dgm:pt>
    <dgm:pt modelId="{A33D031D-3525-4577-8471-4EE525CB234F}" type="pres">
      <dgm:prSet presAssocID="{43814526-6B14-4BE9-A400-FEDD64F6AE82}" presName="quad2" presStyleLbl="node1" presStyleIdx="1" presStyleCnt="4">
        <dgm:presLayoutVars>
          <dgm:chMax val="0"/>
          <dgm:chPref val="0"/>
          <dgm:bulletEnabled val="1"/>
        </dgm:presLayoutVars>
      </dgm:prSet>
      <dgm:spPr/>
      <dgm:t>
        <a:bodyPr/>
        <a:lstStyle/>
        <a:p>
          <a:endParaRPr lang="es-CO"/>
        </a:p>
      </dgm:t>
    </dgm:pt>
    <dgm:pt modelId="{4E020CFC-BB11-4114-A368-649311EA4541}" type="pres">
      <dgm:prSet presAssocID="{43814526-6B14-4BE9-A400-FEDD64F6AE82}" presName="quad3" presStyleLbl="node1" presStyleIdx="2" presStyleCnt="4" custLinFactX="9222" custLinFactNeighborX="100000" custLinFactNeighborY="4136">
        <dgm:presLayoutVars>
          <dgm:chMax val="0"/>
          <dgm:chPref val="0"/>
          <dgm:bulletEnabled val="1"/>
        </dgm:presLayoutVars>
      </dgm:prSet>
      <dgm:spPr/>
      <dgm:t>
        <a:bodyPr/>
        <a:lstStyle/>
        <a:p>
          <a:endParaRPr lang="es-CO"/>
        </a:p>
      </dgm:t>
    </dgm:pt>
    <dgm:pt modelId="{D8D5AF0C-005F-4245-A3ED-5464F7F9163F}" type="pres">
      <dgm:prSet presAssocID="{43814526-6B14-4BE9-A400-FEDD64F6AE82}" presName="quad4" presStyleLbl="node1" presStyleIdx="3" presStyleCnt="4" custLinFactX="-13155" custLinFactNeighborX="-100000" custLinFactNeighborY="4136">
        <dgm:presLayoutVars>
          <dgm:chMax val="0"/>
          <dgm:chPref val="0"/>
          <dgm:bulletEnabled val="1"/>
        </dgm:presLayoutVars>
      </dgm:prSet>
      <dgm:spPr/>
      <dgm:t>
        <a:bodyPr/>
        <a:lstStyle/>
        <a:p>
          <a:endParaRPr lang="es-CO"/>
        </a:p>
      </dgm:t>
    </dgm:pt>
  </dgm:ptLst>
  <dgm:cxnLst>
    <dgm:cxn modelId="{524AEBA7-B843-43E7-A58D-E19B7A442277}" srcId="{43814526-6B14-4BE9-A400-FEDD64F6AE82}" destId="{8BFB0148-C265-4E2F-A782-35F39B67EA83}" srcOrd="9" destOrd="0" parTransId="{41548CE5-7E55-45E3-B07B-35466986F619}" sibTransId="{0E961001-430F-43EA-B630-55394EB19025}"/>
    <dgm:cxn modelId="{001760F5-9529-42BB-8FFE-DAE42B835003}" srcId="{43814526-6B14-4BE9-A400-FEDD64F6AE82}" destId="{37BE131E-A3C9-4FDB-BC38-F8C7425930BB}" srcOrd="5" destOrd="0" parTransId="{4D48D161-0B04-4D6C-B7A9-6175BADD77F0}" sibTransId="{5764356E-98B1-4B7F-B572-78053C703B07}"/>
    <dgm:cxn modelId="{8858C92B-8D9D-4131-A77E-BC3CAC7B3409}" type="presOf" srcId="{8356B460-F0B6-4778-BD1C-6B16958D46F2}" destId="{A33D031D-3525-4577-8471-4EE525CB234F}" srcOrd="0" destOrd="0" presId="urn:microsoft.com/office/officeart/2005/8/layout/matrix3"/>
    <dgm:cxn modelId="{E418DCDA-7358-4F56-8EC8-AE353C6D37A4}" srcId="{43814526-6B14-4BE9-A400-FEDD64F6AE82}" destId="{84D586C2-1391-4F37-8C55-85F5AC25B880}" srcOrd="0" destOrd="0" parTransId="{3984B96D-9F50-4D94-8FAF-98BE068C32E3}" sibTransId="{A6ED8973-2E25-4243-88E8-CFAC2C41AFA0}"/>
    <dgm:cxn modelId="{AE17B0E7-006D-4D35-B61F-6AD037215091}" type="presOf" srcId="{43814526-6B14-4BE9-A400-FEDD64F6AE82}" destId="{1B491DDB-2C6F-4DF1-8960-42735F49608F}" srcOrd="0" destOrd="0" presId="urn:microsoft.com/office/officeart/2005/8/layout/matrix3"/>
    <dgm:cxn modelId="{648F8A5D-93D2-4DF0-8B98-4C2840AA0B56}" srcId="{43814526-6B14-4BE9-A400-FEDD64F6AE82}" destId="{4016D9B6-4214-4349-9D7D-901049998578}" srcOrd="3" destOrd="0" parTransId="{E9CA7F2C-CA2A-4093-985C-4203E7C28F02}" sibTransId="{83BF35D5-E8FD-46A4-BE1D-31E37468675E}"/>
    <dgm:cxn modelId="{28B2532D-7787-4245-B11C-F90EE37FBA14}" type="presOf" srcId="{A3518A12-A9A4-43E7-B1A4-DF28925C35DC}" destId="{4E020CFC-BB11-4114-A368-649311EA4541}" srcOrd="0" destOrd="0" presId="urn:microsoft.com/office/officeart/2005/8/layout/matrix3"/>
    <dgm:cxn modelId="{432834A8-5F97-46FB-973F-134F861A69CC}" srcId="{43814526-6B14-4BE9-A400-FEDD64F6AE82}" destId="{CDCF0F66-AADD-43EB-80EE-678880A5CFBA}" srcOrd="11" destOrd="0" parTransId="{BB9757EF-8F89-4002-ABE4-E2C680CF706C}" sibTransId="{1F31A4A8-E3CE-4759-8122-B6782C16D351}"/>
    <dgm:cxn modelId="{ADAE423C-C950-4B10-9710-B5E20581D063}" srcId="{43814526-6B14-4BE9-A400-FEDD64F6AE82}" destId="{43FB7241-C8BC-4ADF-884C-1C22E6C9973B}" srcOrd="8" destOrd="0" parTransId="{E6DF7C6A-57A0-4F36-A323-A13E2F33151D}" sibTransId="{274FA5FD-8D93-4CBF-9CA5-1E320F24523E}"/>
    <dgm:cxn modelId="{8125BEC9-1EC6-4D94-88A7-D37C07273F59}" srcId="{43814526-6B14-4BE9-A400-FEDD64F6AE82}" destId="{5E9AA1EA-FEEC-4D30-A228-5515F080787B}" srcOrd="4" destOrd="0" parTransId="{5C8D7AD8-45FD-49A1-BC32-AD98BDCB3763}" sibTransId="{CAD95776-E48A-424E-86C9-DD9B28BFA201}"/>
    <dgm:cxn modelId="{BC246795-60C4-4026-BD0A-7DC65D1451D4}" srcId="{43814526-6B14-4BE9-A400-FEDD64F6AE82}" destId="{A0553215-C1D8-455A-BDDB-127752A4B826}" srcOrd="7" destOrd="0" parTransId="{0D5F817D-7361-4F10-961E-60103B87E94E}" sibTransId="{3DFB7043-A647-4C05-8992-456943D3C7C5}"/>
    <dgm:cxn modelId="{45420339-0388-46FD-9F5A-3D950DF8F33D}" type="presOf" srcId="{4016D9B6-4214-4349-9D7D-901049998578}" destId="{D8D5AF0C-005F-4245-A3ED-5464F7F9163F}" srcOrd="0" destOrd="0" presId="urn:microsoft.com/office/officeart/2005/8/layout/matrix3"/>
    <dgm:cxn modelId="{6435EE0F-3DEA-4BC2-B18E-BA1E59064282}" srcId="{43814526-6B14-4BE9-A400-FEDD64F6AE82}" destId="{8356B460-F0B6-4778-BD1C-6B16958D46F2}" srcOrd="1" destOrd="0" parTransId="{4C78E0EF-69E1-4EB9-B02F-633C66EDAA34}" sibTransId="{84775926-261B-49D3-B2A3-B0AFC0B5DF44}"/>
    <dgm:cxn modelId="{7F9E7104-8A3C-4C4D-8C16-679BAF032F31}" srcId="{43814526-6B14-4BE9-A400-FEDD64F6AE82}" destId="{C99D1900-3786-4630-A779-3D7F694E8313}" srcOrd="10" destOrd="0" parTransId="{0465EBC0-A196-4DD9-821E-266CBA3C87C7}" sibTransId="{4BD0467D-DC14-4EFA-82BE-A64A6DA6B3F7}"/>
    <dgm:cxn modelId="{61D9DCEF-B300-452A-88D8-73825BDB033D}" srcId="{43814526-6B14-4BE9-A400-FEDD64F6AE82}" destId="{A3518A12-A9A4-43E7-B1A4-DF28925C35DC}" srcOrd="2" destOrd="0" parTransId="{ADCFEB0B-6718-4F53-B131-B0C38A1ACA43}" sibTransId="{4B7E67C7-6474-47A5-A07F-420CD2DAE450}"/>
    <dgm:cxn modelId="{0248AFC6-4BF4-4439-BEE0-6F33628E051A}" srcId="{43814526-6B14-4BE9-A400-FEDD64F6AE82}" destId="{E9E8E4E1-77AD-4450-9C0F-C62C294089CE}" srcOrd="6" destOrd="0" parTransId="{98D9B70A-C0DF-4015-8AA1-1CED0953E5AF}" sibTransId="{43B05E63-6A16-4559-A3E8-6B53EB74ACB5}"/>
    <dgm:cxn modelId="{4306DEA1-5387-4855-991A-B49815723657}" type="presOf" srcId="{84D586C2-1391-4F37-8C55-85F5AC25B880}" destId="{E685FE9E-602C-4975-936B-C520A0508E8D}" srcOrd="0" destOrd="0" presId="urn:microsoft.com/office/officeart/2005/8/layout/matrix3"/>
    <dgm:cxn modelId="{EBDB1B5C-C7AA-418A-9A39-A845F55D3B75}" type="presParOf" srcId="{1B491DDB-2C6F-4DF1-8960-42735F49608F}" destId="{8814D858-0AAF-479B-8D25-06131C2436F5}" srcOrd="0" destOrd="0" presId="urn:microsoft.com/office/officeart/2005/8/layout/matrix3"/>
    <dgm:cxn modelId="{D903A8C8-4A9E-4FCB-8198-C406C103D893}" type="presParOf" srcId="{1B491DDB-2C6F-4DF1-8960-42735F49608F}" destId="{E685FE9E-602C-4975-936B-C520A0508E8D}" srcOrd="1" destOrd="0" presId="urn:microsoft.com/office/officeart/2005/8/layout/matrix3"/>
    <dgm:cxn modelId="{3BAEB488-7150-425C-AD18-006EA835BB2A}" type="presParOf" srcId="{1B491DDB-2C6F-4DF1-8960-42735F49608F}" destId="{A33D031D-3525-4577-8471-4EE525CB234F}" srcOrd="2" destOrd="0" presId="urn:microsoft.com/office/officeart/2005/8/layout/matrix3"/>
    <dgm:cxn modelId="{FD150D49-C22A-4FCC-8B35-CB07BF0BF152}" type="presParOf" srcId="{1B491DDB-2C6F-4DF1-8960-42735F49608F}" destId="{4E020CFC-BB11-4114-A368-649311EA4541}" srcOrd="3" destOrd="0" presId="urn:microsoft.com/office/officeart/2005/8/layout/matrix3"/>
    <dgm:cxn modelId="{7A3F03F3-845F-4948-B7EA-009C0BE17745}" type="presParOf" srcId="{1B491DDB-2C6F-4DF1-8960-42735F49608F}" destId="{D8D5AF0C-005F-4245-A3ED-5464F7F9163F}" srcOrd="4" destOrd="0" presId="urn:microsoft.com/office/officeart/2005/8/layout/matrix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C32E44-1067-44C3-81E0-AE8CE67B1628}"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s-CO"/>
        </a:p>
      </dgm:t>
    </dgm:pt>
    <dgm:pt modelId="{7710F75F-FF91-4289-9BEA-944AD43BD192}">
      <dgm:prSet phldrT="[Texto]" custT="1"/>
      <dgm:spPr/>
      <dgm:t>
        <a:bodyPr/>
        <a:lstStyle/>
        <a:p>
          <a:r>
            <a:rPr lang="es-CO" sz="1600" b="1" dirty="0" smtClean="0">
              <a:solidFill>
                <a:srgbClr val="FFCC66"/>
              </a:solidFill>
              <a:effectLst>
                <a:outerShdw blurRad="38100" dist="38100" dir="2700000" algn="tl">
                  <a:srgbClr val="000000">
                    <a:alpha val="43137"/>
                  </a:srgbClr>
                </a:outerShdw>
              </a:effectLst>
            </a:rPr>
            <a:t>ESTIMULOS</a:t>
          </a:r>
          <a:endParaRPr lang="es-CO" sz="1600" b="1" dirty="0">
            <a:solidFill>
              <a:srgbClr val="FFCC66"/>
            </a:solidFill>
            <a:effectLst>
              <a:outerShdw blurRad="38100" dist="38100" dir="2700000" algn="tl">
                <a:srgbClr val="000000">
                  <a:alpha val="43137"/>
                </a:srgbClr>
              </a:outerShdw>
            </a:effectLst>
          </a:endParaRPr>
        </a:p>
      </dgm:t>
    </dgm:pt>
    <dgm:pt modelId="{11E13649-240F-474C-BE23-1DFE41FCE432}" type="parTrans" cxnId="{F0A86A44-DC56-4370-BA4A-436A0343A082}">
      <dgm:prSet/>
      <dgm:spPr/>
      <dgm:t>
        <a:bodyPr/>
        <a:lstStyle/>
        <a:p>
          <a:endParaRPr lang="es-CO"/>
        </a:p>
      </dgm:t>
    </dgm:pt>
    <dgm:pt modelId="{390B3FFE-C193-4F05-811B-AF6F6FCECE16}" type="sibTrans" cxnId="{F0A86A44-DC56-4370-BA4A-436A0343A082}">
      <dgm:prSet/>
      <dgm:spPr/>
      <dgm:t>
        <a:bodyPr/>
        <a:lstStyle/>
        <a:p>
          <a:endParaRPr lang="es-CO"/>
        </a:p>
      </dgm:t>
    </dgm:pt>
    <dgm:pt modelId="{87B14367-713C-4CD9-9FCA-CD1413DE0BEC}">
      <dgm:prSet phldrT="[Texto]" custT="1"/>
      <dgm:spPr/>
      <dgm:t>
        <a:bodyPr/>
        <a:lstStyle/>
        <a:p>
          <a:r>
            <a:rPr lang="es-CO" sz="1400" dirty="0" smtClean="0"/>
            <a:t>Educación</a:t>
          </a:r>
          <a:endParaRPr lang="es-CO" sz="1400" dirty="0"/>
        </a:p>
      </dgm:t>
    </dgm:pt>
    <dgm:pt modelId="{A912E41D-02B9-4FE5-9797-6A29B43F8E6F}" type="parTrans" cxnId="{52DBAF54-D5F0-4426-991E-BE3F553C00E5}">
      <dgm:prSet/>
      <dgm:spPr/>
      <dgm:t>
        <a:bodyPr/>
        <a:lstStyle/>
        <a:p>
          <a:endParaRPr lang="es-CO"/>
        </a:p>
      </dgm:t>
    </dgm:pt>
    <dgm:pt modelId="{E47CF5F9-479F-40E3-BDDA-B8315F37AD03}" type="sibTrans" cxnId="{52DBAF54-D5F0-4426-991E-BE3F553C00E5}">
      <dgm:prSet/>
      <dgm:spPr/>
      <dgm:t>
        <a:bodyPr/>
        <a:lstStyle/>
        <a:p>
          <a:endParaRPr lang="es-CO"/>
        </a:p>
      </dgm:t>
    </dgm:pt>
    <dgm:pt modelId="{6AEE50A3-8C8C-424A-B5AF-EC3C52712F1B}">
      <dgm:prSet phldrT="[Texto]" custT="1"/>
      <dgm:spPr/>
      <dgm:t>
        <a:bodyPr/>
        <a:lstStyle/>
        <a:p>
          <a:r>
            <a:rPr lang="es-CO" sz="1600" dirty="0" smtClean="0"/>
            <a:t>Vivienda</a:t>
          </a:r>
          <a:endParaRPr lang="es-CO" sz="1600" dirty="0"/>
        </a:p>
      </dgm:t>
    </dgm:pt>
    <dgm:pt modelId="{B4CCAB20-F838-47EC-AE09-B5607F8B18D2}" type="parTrans" cxnId="{249D6B68-689B-41B8-BA6D-05BDB9B8B30F}">
      <dgm:prSet/>
      <dgm:spPr/>
      <dgm:t>
        <a:bodyPr/>
        <a:lstStyle/>
        <a:p>
          <a:endParaRPr lang="es-CO"/>
        </a:p>
      </dgm:t>
    </dgm:pt>
    <dgm:pt modelId="{FA8EF3DA-10F2-4348-AD64-61B6C387B3F5}" type="sibTrans" cxnId="{249D6B68-689B-41B8-BA6D-05BDB9B8B30F}">
      <dgm:prSet/>
      <dgm:spPr/>
      <dgm:t>
        <a:bodyPr/>
        <a:lstStyle/>
        <a:p>
          <a:endParaRPr lang="es-CO"/>
        </a:p>
      </dgm:t>
    </dgm:pt>
    <dgm:pt modelId="{0C99A6F8-5472-4BFA-8F5C-C1A7C3243622}">
      <dgm:prSet phldrT="[Texto]" custT="1"/>
      <dgm:spPr/>
      <dgm:t>
        <a:bodyPr/>
        <a:lstStyle/>
        <a:p>
          <a:r>
            <a:rPr lang="es-CO" sz="1600" dirty="0" smtClean="0"/>
            <a:t>Servicios Públicos </a:t>
          </a:r>
          <a:endParaRPr lang="es-CO" sz="1600" dirty="0"/>
        </a:p>
      </dgm:t>
    </dgm:pt>
    <dgm:pt modelId="{1B753945-4861-46C9-A500-2756182A2C61}" type="parTrans" cxnId="{DDDA015E-764C-4DE8-B879-CBCD4550D599}">
      <dgm:prSet/>
      <dgm:spPr/>
      <dgm:t>
        <a:bodyPr/>
        <a:lstStyle/>
        <a:p>
          <a:endParaRPr lang="es-CO"/>
        </a:p>
      </dgm:t>
    </dgm:pt>
    <dgm:pt modelId="{BF5F65B9-2910-44B3-91FC-6C2C8DE6E682}" type="sibTrans" cxnId="{DDDA015E-764C-4DE8-B879-CBCD4550D599}">
      <dgm:prSet/>
      <dgm:spPr/>
      <dgm:t>
        <a:bodyPr/>
        <a:lstStyle/>
        <a:p>
          <a:endParaRPr lang="es-CO"/>
        </a:p>
      </dgm:t>
    </dgm:pt>
    <dgm:pt modelId="{7D090C6D-1FF6-4460-BDDF-3C0CF9D38FE2}">
      <dgm:prSet phldrT="[Texto]" custT="1"/>
      <dgm:spPr/>
      <dgm:t>
        <a:bodyPr/>
        <a:lstStyle/>
        <a:p>
          <a:r>
            <a:rPr lang="es-CO" sz="1400" dirty="0" smtClean="0"/>
            <a:t>Seguridad Social</a:t>
          </a:r>
          <a:endParaRPr lang="es-CO" sz="1400" dirty="0"/>
        </a:p>
      </dgm:t>
    </dgm:pt>
    <dgm:pt modelId="{AE7906D1-D874-46FF-9E6D-E90BA3427EBE}" type="parTrans" cxnId="{B7A246D0-1A30-4543-BC09-E295F243B23E}">
      <dgm:prSet/>
      <dgm:spPr/>
      <dgm:t>
        <a:bodyPr/>
        <a:lstStyle/>
        <a:p>
          <a:endParaRPr lang="es-CO"/>
        </a:p>
      </dgm:t>
    </dgm:pt>
    <dgm:pt modelId="{D85005AF-ADD9-47D3-89AB-F2944EC14AFC}" type="sibTrans" cxnId="{B7A246D0-1A30-4543-BC09-E295F243B23E}">
      <dgm:prSet/>
      <dgm:spPr/>
      <dgm:t>
        <a:bodyPr/>
        <a:lstStyle/>
        <a:p>
          <a:endParaRPr lang="es-CO"/>
        </a:p>
      </dgm:t>
    </dgm:pt>
    <dgm:pt modelId="{95B7C40B-BD83-4BDE-B487-A10A54F17483}">
      <dgm:prSet phldrT="[Texto]" custT="1"/>
      <dgm:spPr/>
      <dgm:t>
        <a:bodyPr/>
        <a:lstStyle/>
        <a:p>
          <a:r>
            <a:rPr lang="es-CO" sz="1600" dirty="0" smtClean="0"/>
            <a:t>Apoyo </a:t>
          </a:r>
        </a:p>
        <a:p>
          <a:r>
            <a:rPr lang="es-CO" sz="1600" dirty="0" smtClean="0"/>
            <a:t>Logístico</a:t>
          </a:r>
          <a:endParaRPr lang="es-CO" sz="1600" dirty="0"/>
        </a:p>
      </dgm:t>
    </dgm:pt>
    <dgm:pt modelId="{8D239F02-0E5C-4E11-875B-D9DFAB4D33F3}" type="parTrans" cxnId="{2D8BC0FF-A657-4E10-8AAA-52B8BA25EAF1}">
      <dgm:prSet/>
      <dgm:spPr/>
      <dgm:t>
        <a:bodyPr/>
        <a:lstStyle/>
        <a:p>
          <a:endParaRPr lang="es-CO"/>
        </a:p>
      </dgm:t>
    </dgm:pt>
    <dgm:pt modelId="{684FAE16-D3A1-42B3-84A8-84922242FB1A}" type="sibTrans" cxnId="{2D8BC0FF-A657-4E10-8AAA-52B8BA25EAF1}">
      <dgm:prSet/>
      <dgm:spPr/>
      <dgm:t>
        <a:bodyPr/>
        <a:lstStyle/>
        <a:p>
          <a:endParaRPr lang="es-CO"/>
        </a:p>
      </dgm:t>
    </dgm:pt>
    <dgm:pt modelId="{58CF9DE4-3596-4169-9059-DD85E4248D05}">
      <dgm:prSet phldrT="[Texto]" custT="1"/>
      <dgm:spPr/>
      <dgm:t>
        <a:bodyPr/>
        <a:lstStyle/>
        <a:p>
          <a:r>
            <a:rPr lang="es-CO" sz="1200" dirty="0" smtClean="0"/>
            <a:t>Permiso a Voluntarios</a:t>
          </a:r>
          <a:endParaRPr lang="es-CO" sz="1200" dirty="0"/>
        </a:p>
      </dgm:t>
    </dgm:pt>
    <dgm:pt modelId="{85D4FD6A-A4DB-469B-9876-40F3D527B427}" type="parTrans" cxnId="{4AF08B07-9A94-48C8-B8F8-CE397FC5CDBA}">
      <dgm:prSet/>
      <dgm:spPr/>
      <dgm:t>
        <a:bodyPr/>
        <a:lstStyle/>
        <a:p>
          <a:endParaRPr lang="es-CO"/>
        </a:p>
      </dgm:t>
    </dgm:pt>
    <dgm:pt modelId="{82082292-0093-4BD9-9798-721B06911FD2}" type="sibTrans" cxnId="{4AF08B07-9A94-48C8-B8F8-CE397FC5CDBA}">
      <dgm:prSet/>
      <dgm:spPr/>
      <dgm:t>
        <a:bodyPr/>
        <a:lstStyle/>
        <a:p>
          <a:endParaRPr lang="es-CO"/>
        </a:p>
      </dgm:t>
    </dgm:pt>
    <dgm:pt modelId="{4F5E72F3-598C-4A61-9755-7B680F3FC4A1}">
      <dgm:prSet phldrT="[Texto]" custT="1"/>
      <dgm:spPr/>
      <dgm:t>
        <a:bodyPr/>
        <a:lstStyle/>
        <a:p>
          <a:r>
            <a:rPr lang="es-CO" sz="1400" dirty="0" smtClean="0"/>
            <a:t>Acceso a </a:t>
          </a:r>
        </a:p>
        <a:p>
          <a:r>
            <a:rPr lang="es-CO" sz="1400" dirty="0" smtClean="0"/>
            <a:t>Cargos </a:t>
          </a:r>
        </a:p>
        <a:p>
          <a:r>
            <a:rPr lang="es-CO" sz="1400" dirty="0" smtClean="0"/>
            <a:t>Públicos</a:t>
          </a:r>
          <a:endParaRPr lang="es-CO" sz="1400" dirty="0"/>
        </a:p>
      </dgm:t>
    </dgm:pt>
    <dgm:pt modelId="{7730C661-A932-410C-AB0A-40077750E51A}" type="parTrans" cxnId="{645BC78D-8A65-4FC1-9D1A-C55C63114904}">
      <dgm:prSet/>
      <dgm:spPr/>
      <dgm:t>
        <a:bodyPr/>
        <a:lstStyle/>
        <a:p>
          <a:endParaRPr lang="es-CO"/>
        </a:p>
      </dgm:t>
    </dgm:pt>
    <dgm:pt modelId="{E9045DEE-4F11-48C6-903E-055393E8D72E}" type="sibTrans" cxnId="{645BC78D-8A65-4FC1-9D1A-C55C63114904}">
      <dgm:prSet/>
      <dgm:spPr/>
      <dgm:t>
        <a:bodyPr/>
        <a:lstStyle/>
        <a:p>
          <a:endParaRPr lang="es-CO"/>
        </a:p>
      </dgm:t>
    </dgm:pt>
    <dgm:pt modelId="{90D04C74-0F80-4084-8AE2-689E65C3ACA3}">
      <dgm:prSet phldrT="[Texto]"/>
      <dgm:spPr/>
      <dgm:t>
        <a:bodyPr/>
        <a:lstStyle/>
        <a:p>
          <a:r>
            <a:rPr lang="es-CO" b="1" dirty="0" smtClean="0"/>
            <a:t>Comunicaciones</a:t>
          </a:r>
          <a:endParaRPr lang="es-CO" b="1" dirty="0"/>
        </a:p>
      </dgm:t>
    </dgm:pt>
    <dgm:pt modelId="{6C8F65D9-0509-4C25-A794-7579CE2177B1}" type="parTrans" cxnId="{1A60AB96-E22F-4099-940A-C1C64785265D}">
      <dgm:prSet/>
      <dgm:spPr/>
      <dgm:t>
        <a:bodyPr/>
        <a:lstStyle/>
        <a:p>
          <a:endParaRPr lang="es-CO"/>
        </a:p>
      </dgm:t>
    </dgm:pt>
    <dgm:pt modelId="{3CC8E97C-D674-450D-B0DD-D9BC8F6F1A13}" type="sibTrans" cxnId="{1A60AB96-E22F-4099-940A-C1C64785265D}">
      <dgm:prSet/>
      <dgm:spPr/>
      <dgm:t>
        <a:bodyPr/>
        <a:lstStyle/>
        <a:p>
          <a:endParaRPr lang="es-CO"/>
        </a:p>
      </dgm:t>
    </dgm:pt>
    <dgm:pt modelId="{3A6DA292-9D04-4EC2-B67E-A6BD201E6186}" type="pres">
      <dgm:prSet presAssocID="{82C32E44-1067-44C3-81E0-AE8CE67B1628}" presName="Name0" presStyleCnt="0">
        <dgm:presLayoutVars>
          <dgm:chMax val="1"/>
          <dgm:dir/>
          <dgm:animLvl val="ctr"/>
          <dgm:resizeHandles val="exact"/>
        </dgm:presLayoutVars>
      </dgm:prSet>
      <dgm:spPr/>
      <dgm:t>
        <a:bodyPr/>
        <a:lstStyle/>
        <a:p>
          <a:endParaRPr lang="es-CO"/>
        </a:p>
      </dgm:t>
    </dgm:pt>
    <dgm:pt modelId="{34EE3CFF-8BBB-4753-A616-4DFD4D1C1700}" type="pres">
      <dgm:prSet presAssocID="{7710F75F-FF91-4289-9BEA-944AD43BD192}" presName="centerShape" presStyleLbl="node0" presStyleIdx="0" presStyleCnt="1" custScaleX="168484" custScaleY="136392"/>
      <dgm:spPr/>
      <dgm:t>
        <a:bodyPr/>
        <a:lstStyle/>
        <a:p>
          <a:endParaRPr lang="es-CO"/>
        </a:p>
      </dgm:t>
    </dgm:pt>
    <dgm:pt modelId="{6FA37542-539F-414E-8F66-689986ED0C0F}" type="pres">
      <dgm:prSet presAssocID="{A912E41D-02B9-4FE5-9797-6A29B43F8E6F}" presName="parTrans" presStyleLbl="sibTrans2D1" presStyleIdx="0" presStyleCnt="8"/>
      <dgm:spPr/>
      <dgm:t>
        <a:bodyPr/>
        <a:lstStyle/>
        <a:p>
          <a:endParaRPr lang="es-CO"/>
        </a:p>
      </dgm:t>
    </dgm:pt>
    <dgm:pt modelId="{B941E0FF-8858-473A-ACA3-8430FD8AAD92}" type="pres">
      <dgm:prSet presAssocID="{A912E41D-02B9-4FE5-9797-6A29B43F8E6F}" presName="connectorText" presStyleLbl="sibTrans2D1" presStyleIdx="0" presStyleCnt="8"/>
      <dgm:spPr/>
      <dgm:t>
        <a:bodyPr/>
        <a:lstStyle/>
        <a:p>
          <a:endParaRPr lang="es-CO"/>
        </a:p>
      </dgm:t>
    </dgm:pt>
    <dgm:pt modelId="{71105632-5B78-4DC2-8832-CE3CC0EE9D19}" type="pres">
      <dgm:prSet presAssocID="{87B14367-713C-4CD9-9FCA-CD1413DE0BEC}" presName="node" presStyleLbl="node1" presStyleIdx="0" presStyleCnt="8">
        <dgm:presLayoutVars>
          <dgm:bulletEnabled val="1"/>
        </dgm:presLayoutVars>
      </dgm:prSet>
      <dgm:spPr/>
      <dgm:t>
        <a:bodyPr/>
        <a:lstStyle/>
        <a:p>
          <a:endParaRPr lang="es-CO"/>
        </a:p>
      </dgm:t>
    </dgm:pt>
    <dgm:pt modelId="{56604030-B1C3-4F22-B4B0-59CBDE8AE9F3}" type="pres">
      <dgm:prSet presAssocID="{B4CCAB20-F838-47EC-AE09-B5607F8B18D2}" presName="parTrans" presStyleLbl="sibTrans2D1" presStyleIdx="1" presStyleCnt="8"/>
      <dgm:spPr/>
      <dgm:t>
        <a:bodyPr/>
        <a:lstStyle/>
        <a:p>
          <a:endParaRPr lang="es-CO"/>
        </a:p>
      </dgm:t>
    </dgm:pt>
    <dgm:pt modelId="{39113218-5D43-4EAF-91E6-2D348B39022C}" type="pres">
      <dgm:prSet presAssocID="{B4CCAB20-F838-47EC-AE09-B5607F8B18D2}" presName="connectorText" presStyleLbl="sibTrans2D1" presStyleIdx="1" presStyleCnt="8"/>
      <dgm:spPr/>
      <dgm:t>
        <a:bodyPr/>
        <a:lstStyle/>
        <a:p>
          <a:endParaRPr lang="es-CO"/>
        </a:p>
      </dgm:t>
    </dgm:pt>
    <dgm:pt modelId="{E7103AC4-83AD-45C4-82EB-CD770120F08E}" type="pres">
      <dgm:prSet presAssocID="{6AEE50A3-8C8C-424A-B5AF-EC3C52712F1B}" presName="node" presStyleLbl="node1" presStyleIdx="1" presStyleCnt="8">
        <dgm:presLayoutVars>
          <dgm:bulletEnabled val="1"/>
        </dgm:presLayoutVars>
      </dgm:prSet>
      <dgm:spPr/>
      <dgm:t>
        <a:bodyPr/>
        <a:lstStyle/>
        <a:p>
          <a:endParaRPr lang="es-CO"/>
        </a:p>
      </dgm:t>
    </dgm:pt>
    <dgm:pt modelId="{AC1AB552-41D0-449B-8D00-659A99AA7593}" type="pres">
      <dgm:prSet presAssocID="{1B753945-4861-46C9-A500-2756182A2C61}" presName="parTrans" presStyleLbl="sibTrans2D1" presStyleIdx="2" presStyleCnt="8"/>
      <dgm:spPr/>
      <dgm:t>
        <a:bodyPr/>
        <a:lstStyle/>
        <a:p>
          <a:endParaRPr lang="es-CO"/>
        </a:p>
      </dgm:t>
    </dgm:pt>
    <dgm:pt modelId="{22BC6EFA-7642-4658-B77E-BF0D929C1260}" type="pres">
      <dgm:prSet presAssocID="{1B753945-4861-46C9-A500-2756182A2C61}" presName="connectorText" presStyleLbl="sibTrans2D1" presStyleIdx="2" presStyleCnt="8"/>
      <dgm:spPr/>
      <dgm:t>
        <a:bodyPr/>
        <a:lstStyle/>
        <a:p>
          <a:endParaRPr lang="es-CO"/>
        </a:p>
      </dgm:t>
    </dgm:pt>
    <dgm:pt modelId="{6226F8AA-40EC-4020-B89B-6E33DF9CD5D0}" type="pres">
      <dgm:prSet presAssocID="{0C99A6F8-5472-4BFA-8F5C-C1A7C3243622}" presName="node" presStyleLbl="node1" presStyleIdx="2" presStyleCnt="8">
        <dgm:presLayoutVars>
          <dgm:bulletEnabled val="1"/>
        </dgm:presLayoutVars>
      </dgm:prSet>
      <dgm:spPr/>
      <dgm:t>
        <a:bodyPr/>
        <a:lstStyle/>
        <a:p>
          <a:endParaRPr lang="es-CO"/>
        </a:p>
      </dgm:t>
    </dgm:pt>
    <dgm:pt modelId="{151B5B16-7A20-455C-9328-8FDDC154BE58}" type="pres">
      <dgm:prSet presAssocID="{AE7906D1-D874-46FF-9E6D-E90BA3427EBE}" presName="parTrans" presStyleLbl="sibTrans2D1" presStyleIdx="3" presStyleCnt="8"/>
      <dgm:spPr/>
      <dgm:t>
        <a:bodyPr/>
        <a:lstStyle/>
        <a:p>
          <a:endParaRPr lang="es-CO"/>
        </a:p>
      </dgm:t>
    </dgm:pt>
    <dgm:pt modelId="{C3622B72-0857-4E78-82E7-2D7A1334F19C}" type="pres">
      <dgm:prSet presAssocID="{AE7906D1-D874-46FF-9E6D-E90BA3427EBE}" presName="connectorText" presStyleLbl="sibTrans2D1" presStyleIdx="3" presStyleCnt="8"/>
      <dgm:spPr/>
      <dgm:t>
        <a:bodyPr/>
        <a:lstStyle/>
        <a:p>
          <a:endParaRPr lang="es-CO"/>
        </a:p>
      </dgm:t>
    </dgm:pt>
    <dgm:pt modelId="{C021C59B-028B-4D23-9D01-88966B1C40F0}" type="pres">
      <dgm:prSet presAssocID="{7D090C6D-1FF6-4460-BDDF-3C0CF9D38FE2}" presName="node" presStyleLbl="node1" presStyleIdx="3" presStyleCnt="8">
        <dgm:presLayoutVars>
          <dgm:bulletEnabled val="1"/>
        </dgm:presLayoutVars>
      </dgm:prSet>
      <dgm:spPr/>
      <dgm:t>
        <a:bodyPr/>
        <a:lstStyle/>
        <a:p>
          <a:endParaRPr lang="es-CO"/>
        </a:p>
      </dgm:t>
    </dgm:pt>
    <dgm:pt modelId="{3A9F4CBB-0B1F-459D-B8FF-6A502F020449}" type="pres">
      <dgm:prSet presAssocID="{8D239F02-0E5C-4E11-875B-D9DFAB4D33F3}" presName="parTrans" presStyleLbl="sibTrans2D1" presStyleIdx="4" presStyleCnt="8"/>
      <dgm:spPr/>
      <dgm:t>
        <a:bodyPr/>
        <a:lstStyle/>
        <a:p>
          <a:endParaRPr lang="es-CO"/>
        </a:p>
      </dgm:t>
    </dgm:pt>
    <dgm:pt modelId="{5C754F05-53B5-4323-B73A-983E31B29A78}" type="pres">
      <dgm:prSet presAssocID="{8D239F02-0E5C-4E11-875B-D9DFAB4D33F3}" presName="connectorText" presStyleLbl="sibTrans2D1" presStyleIdx="4" presStyleCnt="8"/>
      <dgm:spPr/>
      <dgm:t>
        <a:bodyPr/>
        <a:lstStyle/>
        <a:p>
          <a:endParaRPr lang="es-CO"/>
        </a:p>
      </dgm:t>
    </dgm:pt>
    <dgm:pt modelId="{6928153F-0284-4FC8-853E-C76004E86156}" type="pres">
      <dgm:prSet presAssocID="{95B7C40B-BD83-4BDE-B487-A10A54F17483}" presName="node" presStyleLbl="node1" presStyleIdx="4" presStyleCnt="8">
        <dgm:presLayoutVars>
          <dgm:bulletEnabled val="1"/>
        </dgm:presLayoutVars>
      </dgm:prSet>
      <dgm:spPr/>
      <dgm:t>
        <a:bodyPr/>
        <a:lstStyle/>
        <a:p>
          <a:endParaRPr lang="es-CO"/>
        </a:p>
      </dgm:t>
    </dgm:pt>
    <dgm:pt modelId="{74DA73A8-307F-4C35-8979-1894268DBE13}" type="pres">
      <dgm:prSet presAssocID="{85D4FD6A-A4DB-469B-9876-40F3D527B427}" presName="parTrans" presStyleLbl="sibTrans2D1" presStyleIdx="5" presStyleCnt="8"/>
      <dgm:spPr/>
      <dgm:t>
        <a:bodyPr/>
        <a:lstStyle/>
        <a:p>
          <a:endParaRPr lang="es-CO"/>
        </a:p>
      </dgm:t>
    </dgm:pt>
    <dgm:pt modelId="{BB98D3B0-88CC-4D02-AE59-275F6A10B613}" type="pres">
      <dgm:prSet presAssocID="{85D4FD6A-A4DB-469B-9876-40F3D527B427}" presName="connectorText" presStyleLbl="sibTrans2D1" presStyleIdx="5" presStyleCnt="8"/>
      <dgm:spPr/>
      <dgm:t>
        <a:bodyPr/>
        <a:lstStyle/>
        <a:p>
          <a:endParaRPr lang="es-CO"/>
        </a:p>
      </dgm:t>
    </dgm:pt>
    <dgm:pt modelId="{7C5B2847-42EC-4D98-A175-DB5814550458}" type="pres">
      <dgm:prSet presAssocID="{58CF9DE4-3596-4169-9059-DD85E4248D05}" presName="node" presStyleLbl="node1" presStyleIdx="5" presStyleCnt="8">
        <dgm:presLayoutVars>
          <dgm:bulletEnabled val="1"/>
        </dgm:presLayoutVars>
      </dgm:prSet>
      <dgm:spPr/>
      <dgm:t>
        <a:bodyPr/>
        <a:lstStyle/>
        <a:p>
          <a:endParaRPr lang="es-CO"/>
        </a:p>
      </dgm:t>
    </dgm:pt>
    <dgm:pt modelId="{731205CC-C1E2-498C-960A-3D1D7E29CE75}" type="pres">
      <dgm:prSet presAssocID="{7730C661-A932-410C-AB0A-40077750E51A}" presName="parTrans" presStyleLbl="sibTrans2D1" presStyleIdx="6" presStyleCnt="8"/>
      <dgm:spPr/>
      <dgm:t>
        <a:bodyPr/>
        <a:lstStyle/>
        <a:p>
          <a:endParaRPr lang="es-CO"/>
        </a:p>
      </dgm:t>
    </dgm:pt>
    <dgm:pt modelId="{1349D23E-3C5D-4AA7-ADAD-AC7F9055AEB2}" type="pres">
      <dgm:prSet presAssocID="{7730C661-A932-410C-AB0A-40077750E51A}" presName="connectorText" presStyleLbl="sibTrans2D1" presStyleIdx="6" presStyleCnt="8"/>
      <dgm:spPr/>
      <dgm:t>
        <a:bodyPr/>
        <a:lstStyle/>
        <a:p>
          <a:endParaRPr lang="es-CO"/>
        </a:p>
      </dgm:t>
    </dgm:pt>
    <dgm:pt modelId="{E92D9CD3-9A61-4361-9122-CFC977C24519}" type="pres">
      <dgm:prSet presAssocID="{4F5E72F3-598C-4A61-9755-7B680F3FC4A1}" presName="node" presStyleLbl="node1" presStyleIdx="6" presStyleCnt="8">
        <dgm:presLayoutVars>
          <dgm:bulletEnabled val="1"/>
        </dgm:presLayoutVars>
      </dgm:prSet>
      <dgm:spPr/>
      <dgm:t>
        <a:bodyPr/>
        <a:lstStyle/>
        <a:p>
          <a:endParaRPr lang="es-CO"/>
        </a:p>
      </dgm:t>
    </dgm:pt>
    <dgm:pt modelId="{4D223674-338B-4D18-A33D-7678AC181DB2}" type="pres">
      <dgm:prSet presAssocID="{6C8F65D9-0509-4C25-A794-7579CE2177B1}" presName="parTrans" presStyleLbl="sibTrans2D1" presStyleIdx="7" presStyleCnt="8"/>
      <dgm:spPr/>
      <dgm:t>
        <a:bodyPr/>
        <a:lstStyle/>
        <a:p>
          <a:endParaRPr lang="es-CO"/>
        </a:p>
      </dgm:t>
    </dgm:pt>
    <dgm:pt modelId="{6EB0CC28-793E-40E1-AD23-C74AFBE7FBC5}" type="pres">
      <dgm:prSet presAssocID="{6C8F65D9-0509-4C25-A794-7579CE2177B1}" presName="connectorText" presStyleLbl="sibTrans2D1" presStyleIdx="7" presStyleCnt="8"/>
      <dgm:spPr/>
      <dgm:t>
        <a:bodyPr/>
        <a:lstStyle/>
        <a:p>
          <a:endParaRPr lang="es-CO"/>
        </a:p>
      </dgm:t>
    </dgm:pt>
    <dgm:pt modelId="{A2F73277-B9CA-4BF0-9316-B89479FE13E3}" type="pres">
      <dgm:prSet presAssocID="{90D04C74-0F80-4084-8AE2-689E65C3ACA3}" presName="node" presStyleLbl="node1" presStyleIdx="7" presStyleCnt="8" custScaleY="99635">
        <dgm:presLayoutVars>
          <dgm:bulletEnabled val="1"/>
        </dgm:presLayoutVars>
      </dgm:prSet>
      <dgm:spPr/>
      <dgm:t>
        <a:bodyPr/>
        <a:lstStyle/>
        <a:p>
          <a:endParaRPr lang="es-CO"/>
        </a:p>
      </dgm:t>
    </dgm:pt>
  </dgm:ptLst>
  <dgm:cxnLst>
    <dgm:cxn modelId="{DDDA015E-764C-4DE8-B879-CBCD4550D599}" srcId="{7710F75F-FF91-4289-9BEA-944AD43BD192}" destId="{0C99A6F8-5472-4BFA-8F5C-C1A7C3243622}" srcOrd="2" destOrd="0" parTransId="{1B753945-4861-46C9-A500-2756182A2C61}" sibTransId="{BF5F65B9-2910-44B3-91FC-6C2C8DE6E682}"/>
    <dgm:cxn modelId="{E95012FE-A590-4711-A18E-7FE1B3E8376A}" type="presOf" srcId="{87B14367-713C-4CD9-9FCA-CD1413DE0BEC}" destId="{71105632-5B78-4DC2-8832-CE3CC0EE9D19}" srcOrd="0" destOrd="0" presId="urn:microsoft.com/office/officeart/2005/8/layout/radial5"/>
    <dgm:cxn modelId="{4C85C891-E9CB-4B53-8561-2EBB89F4E48C}" type="presOf" srcId="{7730C661-A932-410C-AB0A-40077750E51A}" destId="{731205CC-C1E2-498C-960A-3D1D7E29CE75}" srcOrd="0" destOrd="0" presId="urn:microsoft.com/office/officeart/2005/8/layout/radial5"/>
    <dgm:cxn modelId="{4EAE62E5-33C7-4E07-9F8D-27515216851A}" type="presOf" srcId="{90D04C74-0F80-4084-8AE2-689E65C3ACA3}" destId="{A2F73277-B9CA-4BF0-9316-B89479FE13E3}" srcOrd="0" destOrd="0" presId="urn:microsoft.com/office/officeart/2005/8/layout/radial5"/>
    <dgm:cxn modelId="{F69FBF8F-5EFD-4D25-9B2E-C18DFAE04134}" type="presOf" srcId="{AE7906D1-D874-46FF-9E6D-E90BA3427EBE}" destId="{C3622B72-0857-4E78-82E7-2D7A1334F19C}" srcOrd="1" destOrd="0" presId="urn:microsoft.com/office/officeart/2005/8/layout/radial5"/>
    <dgm:cxn modelId="{516BBB0D-A32C-4A6D-A3AE-B7DD9D5DEFC4}" type="presOf" srcId="{B4CCAB20-F838-47EC-AE09-B5607F8B18D2}" destId="{56604030-B1C3-4F22-B4B0-59CBDE8AE9F3}" srcOrd="0" destOrd="0" presId="urn:microsoft.com/office/officeart/2005/8/layout/radial5"/>
    <dgm:cxn modelId="{645BC78D-8A65-4FC1-9D1A-C55C63114904}" srcId="{7710F75F-FF91-4289-9BEA-944AD43BD192}" destId="{4F5E72F3-598C-4A61-9755-7B680F3FC4A1}" srcOrd="6" destOrd="0" parTransId="{7730C661-A932-410C-AB0A-40077750E51A}" sibTransId="{E9045DEE-4F11-48C6-903E-055393E8D72E}"/>
    <dgm:cxn modelId="{B7A246D0-1A30-4543-BC09-E295F243B23E}" srcId="{7710F75F-FF91-4289-9BEA-944AD43BD192}" destId="{7D090C6D-1FF6-4460-BDDF-3C0CF9D38FE2}" srcOrd="3" destOrd="0" parTransId="{AE7906D1-D874-46FF-9E6D-E90BA3427EBE}" sibTransId="{D85005AF-ADD9-47D3-89AB-F2944EC14AFC}"/>
    <dgm:cxn modelId="{1C5BCCCA-9BA2-4C0E-B0D7-03EEC06B4E2D}" type="presOf" srcId="{6AEE50A3-8C8C-424A-B5AF-EC3C52712F1B}" destId="{E7103AC4-83AD-45C4-82EB-CD770120F08E}" srcOrd="0" destOrd="0" presId="urn:microsoft.com/office/officeart/2005/8/layout/radial5"/>
    <dgm:cxn modelId="{52DBAF54-D5F0-4426-991E-BE3F553C00E5}" srcId="{7710F75F-FF91-4289-9BEA-944AD43BD192}" destId="{87B14367-713C-4CD9-9FCA-CD1413DE0BEC}" srcOrd="0" destOrd="0" parTransId="{A912E41D-02B9-4FE5-9797-6A29B43F8E6F}" sibTransId="{E47CF5F9-479F-40E3-BDDA-B8315F37AD03}"/>
    <dgm:cxn modelId="{6C596B58-CA52-44F0-A9F5-594CF0AAC4AE}" type="presOf" srcId="{6C8F65D9-0509-4C25-A794-7579CE2177B1}" destId="{4D223674-338B-4D18-A33D-7678AC181DB2}" srcOrd="0" destOrd="0" presId="urn:microsoft.com/office/officeart/2005/8/layout/radial5"/>
    <dgm:cxn modelId="{C569E5E5-EFCB-48F3-B442-374D4F7C91A8}" type="presOf" srcId="{8D239F02-0E5C-4E11-875B-D9DFAB4D33F3}" destId="{3A9F4CBB-0B1F-459D-B8FF-6A502F020449}" srcOrd="0" destOrd="0" presId="urn:microsoft.com/office/officeart/2005/8/layout/radial5"/>
    <dgm:cxn modelId="{4AF08B07-9A94-48C8-B8F8-CE397FC5CDBA}" srcId="{7710F75F-FF91-4289-9BEA-944AD43BD192}" destId="{58CF9DE4-3596-4169-9059-DD85E4248D05}" srcOrd="5" destOrd="0" parTransId="{85D4FD6A-A4DB-469B-9876-40F3D527B427}" sibTransId="{82082292-0093-4BD9-9798-721B06911FD2}"/>
    <dgm:cxn modelId="{0FA27B8B-4B0B-49FD-84CA-6106D70F477D}" type="presOf" srcId="{82C32E44-1067-44C3-81E0-AE8CE67B1628}" destId="{3A6DA292-9D04-4EC2-B67E-A6BD201E6186}" srcOrd="0" destOrd="0" presId="urn:microsoft.com/office/officeart/2005/8/layout/radial5"/>
    <dgm:cxn modelId="{13260B28-84FC-4BF1-AEE2-4342F094A7E0}" type="presOf" srcId="{4F5E72F3-598C-4A61-9755-7B680F3FC4A1}" destId="{E92D9CD3-9A61-4361-9122-CFC977C24519}" srcOrd="0" destOrd="0" presId="urn:microsoft.com/office/officeart/2005/8/layout/radial5"/>
    <dgm:cxn modelId="{F0339B28-234E-404E-B8C8-6B5E4690FEBA}" type="presOf" srcId="{7D090C6D-1FF6-4460-BDDF-3C0CF9D38FE2}" destId="{C021C59B-028B-4D23-9D01-88966B1C40F0}" srcOrd="0" destOrd="0" presId="urn:microsoft.com/office/officeart/2005/8/layout/radial5"/>
    <dgm:cxn modelId="{664F581A-1265-4296-9259-75FD8F354564}" type="presOf" srcId="{85D4FD6A-A4DB-469B-9876-40F3D527B427}" destId="{BB98D3B0-88CC-4D02-AE59-275F6A10B613}" srcOrd="1" destOrd="0" presId="urn:microsoft.com/office/officeart/2005/8/layout/radial5"/>
    <dgm:cxn modelId="{B7C6462B-3F0D-4C1D-BCDF-2BA2931EDB47}" type="presOf" srcId="{AE7906D1-D874-46FF-9E6D-E90BA3427EBE}" destId="{151B5B16-7A20-455C-9328-8FDDC154BE58}" srcOrd="0" destOrd="0" presId="urn:microsoft.com/office/officeart/2005/8/layout/radial5"/>
    <dgm:cxn modelId="{F0A86A44-DC56-4370-BA4A-436A0343A082}" srcId="{82C32E44-1067-44C3-81E0-AE8CE67B1628}" destId="{7710F75F-FF91-4289-9BEA-944AD43BD192}" srcOrd="0" destOrd="0" parTransId="{11E13649-240F-474C-BE23-1DFE41FCE432}" sibTransId="{390B3FFE-C193-4F05-811B-AF6F6FCECE16}"/>
    <dgm:cxn modelId="{2D8BC0FF-A657-4E10-8AAA-52B8BA25EAF1}" srcId="{7710F75F-FF91-4289-9BEA-944AD43BD192}" destId="{95B7C40B-BD83-4BDE-B487-A10A54F17483}" srcOrd="4" destOrd="0" parTransId="{8D239F02-0E5C-4E11-875B-D9DFAB4D33F3}" sibTransId="{684FAE16-D3A1-42B3-84A8-84922242FB1A}"/>
    <dgm:cxn modelId="{C4DE9A74-7F6E-4940-BAFD-64C7D15D9044}" type="presOf" srcId="{1B753945-4861-46C9-A500-2756182A2C61}" destId="{AC1AB552-41D0-449B-8D00-659A99AA7593}" srcOrd="0" destOrd="0" presId="urn:microsoft.com/office/officeart/2005/8/layout/radial5"/>
    <dgm:cxn modelId="{5365AB9A-A527-4A0F-94C5-292D979F40BE}" type="presOf" srcId="{95B7C40B-BD83-4BDE-B487-A10A54F17483}" destId="{6928153F-0284-4FC8-853E-C76004E86156}" srcOrd="0" destOrd="0" presId="urn:microsoft.com/office/officeart/2005/8/layout/radial5"/>
    <dgm:cxn modelId="{58079CED-BD52-48E6-9765-BBC55DC06789}" type="presOf" srcId="{7730C661-A932-410C-AB0A-40077750E51A}" destId="{1349D23E-3C5D-4AA7-ADAD-AC7F9055AEB2}" srcOrd="1" destOrd="0" presId="urn:microsoft.com/office/officeart/2005/8/layout/radial5"/>
    <dgm:cxn modelId="{03A4CCA3-937B-42B2-923C-7DE9EC9A9E18}" type="presOf" srcId="{85D4FD6A-A4DB-469B-9876-40F3D527B427}" destId="{74DA73A8-307F-4C35-8979-1894268DBE13}" srcOrd="0" destOrd="0" presId="urn:microsoft.com/office/officeart/2005/8/layout/radial5"/>
    <dgm:cxn modelId="{756AEC1F-90B6-4FEC-A586-ECD60D2AE855}" type="presOf" srcId="{A912E41D-02B9-4FE5-9797-6A29B43F8E6F}" destId="{B941E0FF-8858-473A-ACA3-8430FD8AAD92}" srcOrd="1" destOrd="0" presId="urn:microsoft.com/office/officeart/2005/8/layout/radial5"/>
    <dgm:cxn modelId="{6B2C0DCA-5D20-4372-8143-FB3584C6BA75}" type="presOf" srcId="{58CF9DE4-3596-4169-9059-DD85E4248D05}" destId="{7C5B2847-42EC-4D98-A175-DB5814550458}" srcOrd="0" destOrd="0" presId="urn:microsoft.com/office/officeart/2005/8/layout/radial5"/>
    <dgm:cxn modelId="{1C529E61-E446-47A2-B906-1F48A70B25E4}" type="presOf" srcId="{B4CCAB20-F838-47EC-AE09-B5607F8B18D2}" destId="{39113218-5D43-4EAF-91E6-2D348B39022C}" srcOrd="1" destOrd="0" presId="urn:microsoft.com/office/officeart/2005/8/layout/radial5"/>
    <dgm:cxn modelId="{1A60AB96-E22F-4099-940A-C1C64785265D}" srcId="{7710F75F-FF91-4289-9BEA-944AD43BD192}" destId="{90D04C74-0F80-4084-8AE2-689E65C3ACA3}" srcOrd="7" destOrd="0" parTransId="{6C8F65D9-0509-4C25-A794-7579CE2177B1}" sibTransId="{3CC8E97C-D674-450D-B0DD-D9BC8F6F1A13}"/>
    <dgm:cxn modelId="{249D6B68-689B-41B8-BA6D-05BDB9B8B30F}" srcId="{7710F75F-FF91-4289-9BEA-944AD43BD192}" destId="{6AEE50A3-8C8C-424A-B5AF-EC3C52712F1B}" srcOrd="1" destOrd="0" parTransId="{B4CCAB20-F838-47EC-AE09-B5607F8B18D2}" sibTransId="{FA8EF3DA-10F2-4348-AD64-61B6C387B3F5}"/>
    <dgm:cxn modelId="{B067EFB7-0B16-4E01-AA67-798030F9F810}" type="presOf" srcId="{A912E41D-02B9-4FE5-9797-6A29B43F8E6F}" destId="{6FA37542-539F-414E-8F66-689986ED0C0F}" srcOrd="0" destOrd="0" presId="urn:microsoft.com/office/officeart/2005/8/layout/radial5"/>
    <dgm:cxn modelId="{2740E96C-3D1C-4237-A73D-3C5E648D4D48}" type="presOf" srcId="{6C8F65D9-0509-4C25-A794-7579CE2177B1}" destId="{6EB0CC28-793E-40E1-AD23-C74AFBE7FBC5}" srcOrd="1" destOrd="0" presId="urn:microsoft.com/office/officeart/2005/8/layout/radial5"/>
    <dgm:cxn modelId="{DEA3FD8B-2F56-4944-8C45-BBA9165694E2}" type="presOf" srcId="{8D239F02-0E5C-4E11-875B-D9DFAB4D33F3}" destId="{5C754F05-53B5-4323-B73A-983E31B29A78}" srcOrd="1" destOrd="0" presId="urn:microsoft.com/office/officeart/2005/8/layout/radial5"/>
    <dgm:cxn modelId="{C988AC4F-902E-4DF2-B29E-35DCB76E81B8}" type="presOf" srcId="{1B753945-4861-46C9-A500-2756182A2C61}" destId="{22BC6EFA-7642-4658-B77E-BF0D929C1260}" srcOrd="1" destOrd="0" presId="urn:microsoft.com/office/officeart/2005/8/layout/radial5"/>
    <dgm:cxn modelId="{4EE3F6C3-D52B-4650-9ABF-9FAAC426A641}" type="presOf" srcId="{7710F75F-FF91-4289-9BEA-944AD43BD192}" destId="{34EE3CFF-8BBB-4753-A616-4DFD4D1C1700}" srcOrd="0" destOrd="0" presId="urn:microsoft.com/office/officeart/2005/8/layout/radial5"/>
    <dgm:cxn modelId="{407EB305-3A62-43A5-ABD5-00A354B66B88}" type="presOf" srcId="{0C99A6F8-5472-4BFA-8F5C-C1A7C3243622}" destId="{6226F8AA-40EC-4020-B89B-6E33DF9CD5D0}" srcOrd="0" destOrd="0" presId="urn:microsoft.com/office/officeart/2005/8/layout/radial5"/>
    <dgm:cxn modelId="{FCE22B56-48F3-438D-B4BC-9C75BDE57147}" type="presParOf" srcId="{3A6DA292-9D04-4EC2-B67E-A6BD201E6186}" destId="{34EE3CFF-8BBB-4753-A616-4DFD4D1C1700}" srcOrd="0" destOrd="0" presId="urn:microsoft.com/office/officeart/2005/8/layout/radial5"/>
    <dgm:cxn modelId="{FB5072C5-35BB-4E9F-A138-BC66576718C2}" type="presParOf" srcId="{3A6DA292-9D04-4EC2-B67E-A6BD201E6186}" destId="{6FA37542-539F-414E-8F66-689986ED0C0F}" srcOrd="1" destOrd="0" presId="urn:microsoft.com/office/officeart/2005/8/layout/radial5"/>
    <dgm:cxn modelId="{0E47F5E2-81AA-40B7-875C-A5EB8565B11C}" type="presParOf" srcId="{6FA37542-539F-414E-8F66-689986ED0C0F}" destId="{B941E0FF-8858-473A-ACA3-8430FD8AAD92}" srcOrd="0" destOrd="0" presId="urn:microsoft.com/office/officeart/2005/8/layout/radial5"/>
    <dgm:cxn modelId="{A87BE1B7-AEC1-460E-8C43-B1AD747AF67A}" type="presParOf" srcId="{3A6DA292-9D04-4EC2-B67E-A6BD201E6186}" destId="{71105632-5B78-4DC2-8832-CE3CC0EE9D19}" srcOrd="2" destOrd="0" presId="urn:microsoft.com/office/officeart/2005/8/layout/radial5"/>
    <dgm:cxn modelId="{46F1EDC0-F042-4D70-B54F-3785A97701AC}" type="presParOf" srcId="{3A6DA292-9D04-4EC2-B67E-A6BD201E6186}" destId="{56604030-B1C3-4F22-B4B0-59CBDE8AE9F3}" srcOrd="3" destOrd="0" presId="urn:microsoft.com/office/officeart/2005/8/layout/radial5"/>
    <dgm:cxn modelId="{C3D4F93C-FA48-4172-8EA7-15B49FAD3C41}" type="presParOf" srcId="{56604030-B1C3-4F22-B4B0-59CBDE8AE9F3}" destId="{39113218-5D43-4EAF-91E6-2D348B39022C}" srcOrd="0" destOrd="0" presId="urn:microsoft.com/office/officeart/2005/8/layout/radial5"/>
    <dgm:cxn modelId="{680CC59D-F59B-439B-9B5E-8CFE40D22018}" type="presParOf" srcId="{3A6DA292-9D04-4EC2-B67E-A6BD201E6186}" destId="{E7103AC4-83AD-45C4-82EB-CD770120F08E}" srcOrd="4" destOrd="0" presId="urn:microsoft.com/office/officeart/2005/8/layout/radial5"/>
    <dgm:cxn modelId="{BD141B90-FA27-4BE8-BC9F-E1474B32BED5}" type="presParOf" srcId="{3A6DA292-9D04-4EC2-B67E-A6BD201E6186}" destId="{AC1AB552-41D0-449B-8D00-659A99AA7593}" srcOrd="5" destOrd="0" presId="urn:microsoft.com/office/officeart/2005/8/layout/radial5"/>
    <dgm:cxn modelId="{1FE5FCE9-5D25-4A66-AC58-3F90F8F156B4}" type="presParOf" srcId="{AC1AB552-41D0-449B-8D00-659A99AA7593}" destId="{22BC6EFA-7642-4658-B77E-BF0D929C1260}" srcOrd="0" destOrd="0" presId="urn:microsoft.com/office/officeart/2005/8/layout/radial5"/>
    <dgm:cxn modelId="{8DD3AC62-002C-4A1A-B73D-72953D80ED1D}" type="presParOf" srcId="{3A6DA292-9D04-4EC2-B67E-A6BD201E6186}" destId="{6226F8AA-40EC-4020-B89B-6E33DF9CD5D0}" srcOrd="6" destOrd="0" presId="urn:microsoft.com/office/officeart/2005/8/layout/radial5"/>
    <dgm:cxn modelId="{E9F18A77-E5FE-47EB-AADE-6E13D82DCA73}" type="presParOf" srcId="{3A6DA292-9D04-4EC2-B67E-A6BD201E6186}" destId="{151B5B16-7A20-455C-9328-8FDDC154BE58}" srcOrd="7" destOrd="0" presId="urn:microsoft.com/office/officeart/2005/8/layout/radial5"/>
    <dgm:cxn modelId="{B27A6E83-A7D0-48D9-885F-06A99F9AF3F1}" type="presParOf" srcId="{151B5B16-7A20-455C-9328-8FDDC154BE58}" destId="{C3622B72-0857-4E78-82E7-2D7A1334F19C}" srcOrd="0" destOrd="0" presId="urn:microsoft.com/office/officeart/2005/8/layout/radial5"/>
    <dgm:cxn modelId="{9FC6FBB6-9DF2-4FF1-9B1D-B8BFC3E50DEA}" type="presParOf" srcId="{3A6DA292-9D04-4EC2-B67E-A6BD201E6186}" destId="{C021C59B-028B-4D23-9D01-88966B1C40F0}" srcOrd="8" destOrd="0" presId="urn:microsoft.com/office/officeart/2005/8/layout/radial5"/>
    <dgm:cxn modelId="{BF8CE302-B6A1-4643-99B9-1E9259BF86E7}" type="presParOf" srcId="{3A6DA292-9D04-4EC2-B67E-A6BD201E6186}" destId="{3A9F4CBB-0B1F-459D-B8FF-6A502F020449}" srcOrd="9" destOrd="0" presId="urn:microsoft.com/office/officeart/2005/8/layout/radial5"/>
    <dgm:cxn modelId="{1C9B27BF-71AB-4D08-9F80-4134E1EE28DC}" type="presParOf" srcId="{3A9F4CBB-0B1F-459D-B8FF-6A502F020449}" destId="{5C754F05-53B5-4323-B73A-983E31B29A78}" srcOrd="0" destOrd="0" presId="urn:microsoft.com/office/officeart/2005/8/layout/radial5"/>
    <dgm:cxn modelId="{55E7B4E6-F735-4EFF-A984-80BF7AFE7C2A}" type="presParOf" srcId="{3A6DA292-9D04-4EC2-B67E-A6BD201E6186}" destId="{6928153F-0284-4FC8-853E-C76004E86156}" srcOrd="10" destOrd="0" presId="urn:microsoft.com/office/officeart/2005/8/layout/radial5"/>
    <dgm:cxn modelId="{F1830A96-4BD7-4509-9DEE-D5EF3F3BF0DA}" type="presParOf" srcId="{3A6DA292-9D04-4EC2-B67E-A6BD201E6186}" destId="{74DA73A8-307F-4C35-8979-1894268DBE13}" srcOrd="11" destOrd="0" presId="urn:microsoft.com/office/officeart/2005/8/layout/radial5"/>
    <dgm:cxn modelId="{E3FED566-BDF9-4966-8DD0-5208A6262080}" type="presParOf" srcId="{74DA73A8-307F-4C35-8979-1894268DBE13}" destId="{BB98D3B0-88CC-4D02-AE59-275F6A10B613}" srcOrd="0" destOrd="0" presId="urn:microsoft.com/office/officeart/2005/8/layout/radial5"/>
    <dgm:cxn modelId="{BE3AEBF8-4BFF-4D43-9006-03931CEED0BF}" type="presParOf" srcId="{3A6DA292-9D04-4EC2-B67E-A6BD201E6186}" destId="{7C5B2847-42EC-4D98-A175-DB5814550458}" srcOrd="12" destOrd="0" presId="urn:microsoft.com/office/officeart/2005/8/layout/radial5"/>
    <dgm:cxn modelId="{BCAD42B1-5F4C-4EE6-AB52-453BA478205B}" type="presParOf" srcId="{3A6DA292-9D04-4EC2-B67E-A6BD201E6186}" destId="{731205CC-C1E2-498C-960A-3D1D7E29CE75}" srcOrd="13" destOrd="0" presId="urn:microsoft.com/office/officeart/2005/8/layout/radial5"/>
    <dgm:cxn modelId="{E444BE36-DC01-4FB6-95CC-5AA8EFB79418}" type="presParOf" srcId="{731205CC-C1E2-498C-960A-3D1D7E29CE75}" destId="{1349D23E-3C5D-4AA7-ADAD-AC7F9055AEB2}" srcOrd="0" destOrd="0" presId="urn:microsoft.com/office/officeart/2005/8/layout/radial5"/>
    <dgm:cxn modelId="{C1D4AF44-FD1D-4D6E-ADE1-C7185003E1AB}" type="presParOf" srcId="{3A6DA292-9D04-4EC2-B67E-A6BD201E6186}" destId="{E92D9CD3-9A61-4361-9122-CFC977C24519}" srcOrd="14" destOrd="0" presId="urn:microsoft.com/office/officeart/2005/8/layout/radial5"/>
    <dgm:cxn modelId="{7043BD7D-2EA6-42BF-B7D6-A1204D46FB21}" type="presParOf" srcId="{3A6DA292-9D04-4EC2-B67E-A6BD201E6186}" destId="{4D223674-338B-4D18-A33D-7678AC181DB2}" srcOrd="15" destOrd="0" presId="urn:microsoft.com/office/officeart/2005/8/layout/radial5"/>
    <dgm:cxn modelId="{59EDF18E-1D0D-46AB-92A6-24474133BA3D}" type="presParOf" srcId="{4D223674-338B-4D18-A33D-7678AC181DB2}" destId="{6EB0CC28-793E-40E1-AD23-C74AFBE7FBC5}" srcOrd="0" destOrd="0" presId="urn:microsoft.com/office/officeart/2005/8/layout/radial5"/>
    <dgm:cxn modelId="{BB8BB1E9-1A38-45A9-B486-49CA1ACF90A3}" type="presParOf" srcId="{3A6DA292-9D04-4EC2-B67E-A6BD201E6186}" destId="{A2F73277-B9CA-4BF0-9316-B89479FE13E3}"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53C6C5-AD8C-4636-8EDB-0A2AF2576D52}">
      <dsp:nvSpPr>
        <dsp:cNvPr id="0" name=""/>
        <dsp:cNvSpPr/>
      </dsp:nvSpPr>
      <dsp:spPr>
        <a:xfrm rot="16200000">
          <a:off x="-966246" y="2766440"/>
          <a:ext cx="2515966" cy="29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7500" bIns="0" numCol="1" spcCol="1270" anchor="t" anchorCtr="0">
          <a:noAutofit/>
        </a:bodyPr>
        <a:lstStyle/>
        <a:p>
          <a:pPr lvl="0" algn="r" defTabSz="711200">
            <a:lnSpc>
              <a:spcPct val="90000"/>
            </a:lnSpc>
            <a:spcBef>
              <a:spcPct val="0"/>
            </a:spcBef>
            <a:spcAft>
              <a:spcPct val="35000"/>
            </a:spcAft>
          </a:pPr>
          <a:r>
            <a:rPr lang="es-ES" sz="1600" b="1" kern="1200" dirty="0" smtClean="0">
              <a:latin typeface="Arial Narrow" pitchFamily="34" charset="0"/>
            </a:rPr>
            <a:t>CRUZ ROJ COLOMBIANA</a:t>
          </a:r>
          <a:endParaRPr lang="es-ES" sz="1600" b="1" kern="1200" dirty="0">
            <a:latin typeface="Arial Narrow" pitchFamily="34" charset="0"/>
          </a:endParaRPr>
        </a:p>
      </dsp:txBody>
      <dsp:txXfrm rot="16200000">
        <a:off x="-966246" y="2766440"/>
        <a:ext cx="2515966" cy="295439"/>
      </dsp:txXfrm>
    </dsp:sp>
    <dsp:sp modelId="{C410C163-447B-4115-9554-A89B44416E60}">
      <dsp:nvSpPr>
        <dsp:cNvPr id="0" name=""/>
        <dsp:cNvSpPr/>
      </dsp:nvSpPr>
      <dsp:spPr>
        <a:xfrm>
          <a:off x="504059" y="1584157"/>
          <a:ext cx="1397837" cy="252576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47500" rIns="128016" bIns="128016"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Arial Narrow" pitchFamily="34" charset="0"/>
            </a:rPr>
            <a:t>CRUZ ROJA COLOMBIANA</a:t>
          </a:r>
          <a:endParaRPr lang="es-ES" sz="1400" kern="1200" dirty="0">
            <a:latin typeface="Arial Narrow" pitchFamily="34" charset="0"/>
          </a:endParaRPr>
        </a:p>
        <a:p>
          <a:pPr marL="114300" lvl="1" indent="-114300" algn="l" defTabSz="622300">
            <a:lnSpc>
              <a:spcPct val="90000"/>
            </a:lnSpc>
            <a:spcBef>
              <a:spcPct val="0"/>
            </a:spcBef>
            <a:spcAft>
              <a:spcPct val="15000"/>
            </a:spcAft>
            <a:buChar char="••"/>
          </a:pPr>
          <a:endParaRPr lang="es-ES" sz="1400" kern="1200" dirty="0">
            <a:latin typeface="Arial Narrow" pitchFamily="34" charset="0"/>
          </a:endParaRPr>
        </a:p>
        <a:p>
          <a:pPr marL="114300" lvl="1" indent="-114300" algn="l" defTabSz="622300">
            <a:lnSpc>
              <a:spcPct val="90000"/>
            </a:lnSpc>
            <a:spcBef>
              <a:spcPct val="0"/>
            </a:spcBef>
            <a:spcAft>
              <a:spcPct val="15000"/>
            </a:spcAft>
            <a:buChar char="••"/>
          </a:pPr>
          <a:r>
            <a:rPr lang="es-ES" sz="1400" kern="1200" dirty="0" smtClean="0">
              <a:latin typeface="Arial Narrow" pitchFamily="34" charset="0"/>
            </a:rPr>
            <a:t>43.000</a:t>
          </a:r>
          <a:endParaRPr lang="es-ES" sz="1400" kern="1200" dirty="0">
            <a:latin typeface="Arial Narrow" pitchFamily="34" charset="0"/>
          </a:endParaRPr>
        </a:p>
      </dsp:txBody>
      <dsp:txXfrm>
        <a:off x="504059" y="1584157"/>
        <a:ext cx="1397837" cy="2525765"/>
      </dsp:txXfrm>
    </dsp:sp>
    <dsp:sp modelId="{5B607A06-3CC7-4DE4-94FC-4E5B173354A0}">
      <dsp:nvSpPr>
        <dsp:cNvPr id="0" name=""/>
        <dsp:cNvSpPr/>
      </dsp:nvSpPr>
      <dsp:spPr>
        <a:xfrm>
          <a:off x="631046" y="271304"/>
          <a:ext cx="984681" cy="1034993"/>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94C70-0476-44FC-8E67-D35F971EAB2F}">
      <dsp:nvSpPr>
        <dsp:cNvPr id="0" name=""/>
        <dsp:cNvSpPr/>
      </dsp:nvSpPr>
      <dsp:spPr>
        <a:xfrm rot="16200000">
          <a:off x="525220" y="2711254"/>
          <a:ext cx="4100135" cy="28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7500" bIns="0" numCol="1" spcCol="1270" anchor="t" anchorCtr="0">
          <a:noAutofit/>
        </a:bodyPr>
        <a:lstStyle/>
        <a:p>
          <a:pPr lvl="0" algn="r" defTabSz="889000">
            <a:lnSpc>
              <a:spcPct val="90000"/>
            </a:lnSpc>
            <a:spcBef>
              <a:spcPct val="0"/>
            </a:spcBef>
            <a:spcAft>
              <a:spcPct val="35000"/>
            </a:spcAft>
          </a:pPr>
          <a:r>
            <a:rPr lang="es-ES" sz="2000" b="1" kern="1200" dirty="0" smtClean="0">
              <a:latin typeface="Arial Narrow" pitchFamily="34" charset="0"/>
            </a:rPr>
            <a:t>SISTEMA NACIONAL DE BOMBEROS</a:t>
          </a:r>
          <a:endParaRPr lang="es-ES" sz="2000" b="1" kern="1200" dirty="0">
            <a:latin typeface="Arial Narrow" pitchFamily="34" charset="0"/>
          </a:endParaRPr>
        </a:p>
      </dsp:txBody>
      <dsp:txXfrm rot="16200000">
        <a:off x="525220" y="2711254"/>
        <a:ext cx="4100135" cy="280630"/>
      </dsp:txXfrm>
    </dsp:sp>
    <dsp:sp modelId="{BC88E097-F289-499F-B362-705AF1D50CFF}">
      <dsp:nvSpPr>
        <dsp:cNvPr id="0" name=""/>
        <dsp:cNvSpPr/>
      </dsp:nvSpPr>
      <dsp:spPr>
        <a:xfrm>
          <a:off x="2715603" y="1588687"/>
          <a:ext cx="1397837" cy="2525765"/>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47500" rIns="128016" bIns="128016"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Arial Narrow" pitchFamily="34" charset="0"/>
            </a:rPr>
            <a:t>SISTEMA NACIONAL DE BOMBEROS</a:t>
          </a:r>
          <a:endParaRPr lang="es-ES" sz="1400" kern="1200" dirty="0">
            <a:latin typeface="Arial Narrow" pitchFamily="34" charset="0"/>
          </a:endParaRPr>
        </a:p>
        <a:p>
          <a:pPr marL="114300" lvl="1" indent="-114300" algn="l" defTabSz="622300">
            <a:lnSpc>
              <a:spcPct val="90000"/>
            </a:lnSpc>
            <a:spcBef>
              <a:spcPct val="0"/>
            </a:spcBef>
            <a:spcAft>
              <a:spcPct val="15000"/>
            </a:spcAft>
            <a:buChar char="••"/>
          </a:pPr>
          <a:endParaRPr lang="es-ES" sz="1400" kern="1200" dirty="0">
            <a:latin typeface="Arial Narrow" pitchFamily="34" charset="0"/>
          </a:endParaRPr>
        </a:p>
        <a:p>
          <a:pPr marL="114300" lvl="1" indent="-114300" algn="l" defTabSz="622300">
            <a:lnSpc>
              <a:spcPct val="90000"/>
            </a:lnSpc>
            <a:spcBef>
              <a:spcPct val="0"/>
            </a:spcBef>
            <a:spcAft>
              <a:spcPct val="15000"/>
            </a:spcAft>
            <a:buChar char="••"/>
          </a:pPr>
          <a:r>
            <a:rPr lang="es-ES" sz="1400" kern="1200" dirty="0" smtClean="0">
              <a:latin typeface="Arial Narrow" pitchFamily="34" charset="0"/>
            </a:rPr>
            <a:t>20.840</a:t>
          </a:r>
          <a:endParaRPr lang="es-ES" sz="1400" kern="1200" dirty="0">
            <a:latin typeface="Arial Narrow" pitchFamily="34" charset="0"/>
          </a:endParaRPr>
        </a:p>
      </dsp:txBody>
      <dsp:txXfrm>
        <a:off x="2715603" y="1588687"/>
        <a:ext cx="1397837" cy="2525765"/>
      </dsp:txXfrm>
    </dsp:sp>
    <dsp:sp modelId="{D735C109-8FFD-4CEC-9A80-AA5D1FDAD930}">
      <dsp:nvSpPr>
        <dsp:cNvPr id="0" name=""/>
        <dsp:cNvSpPr/>
      </dsp:nvSpPr>
      <dsp:spPr>
        <a:xfrm>
          <a:off x="2865906" y="271304"/>
          <a:ext cx="984681" cy="929330"/>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9FFCF4-FD18-424E-B195-F5D5933D5EE3}">
      <dsp:nvSpPr>
        <dsp:cNvPr id="0" name=""/>
        <dsp:cNvSpPr/>
      </dsp:nvSpPr>
      <dsp:spPr>
        <a:xfrm rot="16200000">
          <a:off x="2760080" y="2819165"/>
          <a:ext cx="4100135" cy="28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7500" bIns="0" numCol="1" spcCol="1270" anchor="t" anchorCtr="0">
          <a:noAutofit/>
        </a:bodyPr>
        <a:lstStyle/>
        <a:p>
          <a:pPr lvl="0" algn="r" defTabSz="889000">
            <a:lnSpc>
              <a:spcPct val="90000"/>
            </a:lnSpc>
            <a:spcBef>
              <a:spcPct val="0"/>
            </a:spcBef>
            <a:spcAft>
              <a:spcPct val="35000"/>
            </a:spcAft>
          </a:pPr>
          <a:r>
            <a:rPr lang="es-ES" sz="2000" b="1" kern="1200" dirty="0" smtClean="0">
              <a:latin typeface="Arial Narrow" pitchFamily="34" charset="0"/>
            </a:rPr>
            <a:t>DEFENSA CIVIL COLOMBIANA</a:t>
          </a:r>
          <a:endParaRPr lang="es-ES" sz="2000" b="1" kern="1200" dirty="0">
            <a:latin typeface="Arial Narrow" pitchFamily="34" charset="0"/>
          </a:endParaRPr>
        </a:p>
      </dsp:txBody>
      <dsp:txXfrm rot="16200000">
        <a:off x="2760080" y="2819165"/>
        <a:ext cx="4100135" cy="280630"/>
      </dsp:txXfrm>
    </dsp:sp>
    <dsp:sp modelId="{71B5DAE0-A151-4856-A5E2-C0506479F0F1}">
      <dsp:nvSpPr>
        <dsp:cNvPr id="0" name=""/>
        <dsp:cNvSpPr/>
      </dsp:nvSpPr>
      <dsp:spPr>
        <a:xfrm>
          <a:off x="4950463" y="1696598"/>
          <a:ext cx="1397837" cy="252576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47500" rIns="128016" bIns="128016"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Arial Narrow" pitchFamily="34" charset="0"/>
            </a:rPr>
            <a:t>DEFENSA CIVIL COLOMBIANA</a:t>
          </a:r>
          <a:endParaRPr lang="es-ES" sz="1400" kern="1200" dirty="0">
            <a:latin typeface="Arial Narrow" pitchFamily="34" charset="0"/>
          </a:endParaRPr>
        </a:p>
        <a:p>
          <a:pPr marL="114300" lvl="1" indent="-114300" algn="l" defTabSz="622300">
            <a:lnSpc>
              <a:spcPct val="90000"/>
            </a:lnSpc>
            <a:spcBef>
              <a:spcPct val="0"/>
            </a:spcBef>
            <a:spcAft>
              <a:spcPct val="15000"/>
            </a:spcAft>
            <a:buChar char="••"/>
          </a:pPr>
          <a:endParaRPr lang="es-ES" sz="1400" kern="1200" dirty="0">
            <a:latin typeface="Arial Narrow" pitchFamily="34" charset="0"/>
          </a:endParaRPr>
        </a:p>
        <a:p>
          <a:pPr marL="114300" lvl="1" indent="-114300" algn="l" defTabSz="622300">
            <a:lnSpc>
              <a:spcPct val="90000"/>
            </a:lnSpc>
            <a:spcBef>
              <a:spcPct val="0"/>
            </a:spcBef>
            <a:spcAft>
              <a:spcPct val="15000"/>
            </a:spcAft>
            <a:buChar char="••"/>
          </a:pPr>
          <a:r>
            <a:rPr lang="es-ES" sz="1400" kern="1200" dirty="0" smtClean="0">
              <a:latin typeface="Arial Narrow" pitchFamily="34" charset="0"/>
            </a:rPr>
            <a:t>61.300</a:t>
          </a:r>
          <a:endParaRPr lang="es-ES" sz="1400" kern="1200" dirty="0">
            <a:latin typeface="Arial Narrow" pitchFamily="34" charset="0"/>
          </a:endParaRPr>
        </a:p>
      </dsp:txBody>
      <dsp:txXfrm>
        <a:off x="4950463" y="1696598"/>
        <a:ext cx="1397837" cy="2525765"/>
      </dsp:txXfrm>
    </dsp:sp>
    <dsp:sp modelId="{DA206336-010A-45BA-BC36-D07FA16D8240}">
      <dsp:nvSpPr>
        <dsp:cNvPr id="0" name=""/>
        <dsp:cNvSpPr/>
      </dsp:nvSpPr>
      <dsp:spPr>
        <a:xfrm>
          <a:off x="5173899" y="344436"/>
          <a:ext cx="984681" cy="1145151"/>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BB8E1D-87E9-4338-9CF5-94B5F05E6134}">
      <dsp:nvSpPr>
        <dsp:cNvPr id="0" name=""/>
        <dsp:cNvSpPr/>
      </dsp:nvSpPr>
      <dsp:spPr>
        <a:xfrm>
          <a:off x="3618" y="862157"/>
          <a:ext cx="2569410" cy="1027764"/>
        </a:xfrm>
        <a:prstGeom prst="homePlate">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s-ES" sz="3200" kern="1200" dirty="0" smtClean="0"/>
            <a:t>EN TOTAL</a:t>
          </a:r>
          <a:endParaRPr lang="es-ES" sz="3200" kern="1200" dirty="0"/>
        </a:p>
      </dsp:txBody>
      <dsp:txXfrm>
        <a:off x="3618" y="862157"/>
        <a:ext cx="2569410" cy="1027764"/>
      </dsp:txXfrm>
    </dsp:sp>
    <dsp:sp modelId="{A676FF2B-C953-446B-B18F-7AE88BF51B19}">
      <dsp:nvSpPr>
        <dsp:cNvPr id="0" name=""/>
        <dsp:cNvSpPr/>
      </dsp:nvSpPr>
      <dsp:spPr>
        <a:xfrm>
          <a:off x="2059146" y="862157"/>
          <a:ext cx="2569410" cy="1027764"/>
        </a:xfrm>
        <a:prstGeom prst="chevron">
          <a:avLst/>
        </a:prstGeom>
        <a:solidFill>
          <a:schemeClr val="accent3">
            <a:shade val="80000"/>
            <a:hueOff val="218909"/>
            <a:satOff val="-1431"/>
            <a:lumOff val="2455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s-ES" sz="3200" kern="1200" dirty="0" smtClean="0"/>
            <a:t>113.140</a:t>
          </a:r>
          <a:endParaRPr lang="es-ES" sz="3200" kern="1200" dirty="0"/>
        </a:p>
      </dsp:txBody>
      <dsp:txXfrm>
        <a:off x="2059146" y="862157"/>
        <a:ext cx="2569410" cy="10277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14D858-0AAF-479B-8D25-06131C2436F5}">
      <dsp:nvSpPr>
        <dsp:cNvPr id="0" name=""/>
        <dsp:cNvSpPr/>
      </dsp:nvSpPr>
      <dsp:spPr>
        <a:xfrm>
          <a:off x="1708559" y="0"/>
          <a:ext cx="5151832" cy="5151832"/>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85FE9E-602C-4975-936B-C520A0508E8D}">
      <dsp:nvSpPr>
        <dsp:cNvPr id="0" name=""/>
        <dsp:cNvSpPr/>
      </dsp:nvSpPr>
      <dsp:spPr>
        <a:xfrm>
          <a:off x="2197983" y="489424"/>
          <a:ext cx="2009214" cy="2009214"/>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rPr>
            <a:t/>
          </a:r>
          <a:br>
            <a:rPr lang="es-CO" sz="1800" kern="1200" dirty="0" smtClean="0">
              <a:solidFill>
                <a:schemeClr val="tx1"/>
              </a:solidFill>
            </a:rPr>
          </a:br>
          <a:r>
            <a:rPr lang="es-CO" sz="1800" kern="1200" dirty="0" smtClean="0">
              <a:solidFill>
                <a:schemeClr val="tx1"/>
              </a:solidFill>
            </a:rPr>
            <a:t>Voluntarios y Acreditados Activos de la Defensa Civil </a:t>
          </a:r>
          <a:br>
            <a:rPr lang="es-CO" sz="1800" kern="1200" dirty="0" smtClean="0">
              <a:solidFill>
                <a:schemeClr val="tx1"/>
              </a:solidFill>
            </a:rPr>
          </a:br>
          <a:endParaRPr lang="es-CO" sz="1800" kern="1200" dirty="0">
            <a:solidFill>
              <a:schemeClr val="tx1"/>
            </a:solidFill>
          </a:endParaRPr>
        </a:p>
      </dsp:txBody>
      <dsp:txXfrm>
        <a:off x="2197983" y="489424"/>
        <a:ext cx="2009214" cy="2009214"/>
      </dsp:txXfrm>
    </dsp:sp>
    <dsp:sp modelId="{A33D031D-3525-4577-8471-4EE525CB234F}">
      <dsp:nvSpPr>
        <dsp:cNvPr id="0" name=""/>
        <dsp:cNvSpPr/>
      </dsp:nvSpPr>
      <dsp:spPr>
        <a:xfrm>
          <a:off x="4361753" y="489424"/>
          <a:ext cx="2009214" cy="2009214"/>
        </a:xfrm>
        <a:prstGeom prst="roundRect">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solidFill>
                <a:schemeClr val="tx1"/>
              </a:solidFill>
            </a:rPr>
            <a:t>Voluntarios y Acreditados Activos de la Cruz Roja Colombiana</a:t>
          </a:r>
          <a:endParaRPr lang="es-CO" sz="1800" kern="1200" dirty="0">
            <a:solidFill>
              <a:schemeClr val="tx1"/>
            </a:solidFill>
          </a:endParaRPr>
        </a:p>
      </dsp:txBody>
      <dsp:txXfrm>
        <a:off x="4361753" y="489424"/>
        <a:ext cx="2009214" cy="2009214"/>
      </dsp:txXfrm>
    </dsp:sp>
    <dsp:sp modelId="{4E020CFC-BB11-4114-A368-649311EA4541}">
      <dsp:nvSpPr>
        <dsp:cNvPr id="0" name=""/>
        <dsp:cNvSpPr/>
      </dsp:nvSpPr>
      <dsp:spPr>
        <a:xfrm>
          <a:off x="4392488" y="2736295"/>
          <a:ext cx="2009214" cy="2009214"/>
        </a:xfrm>
        <a:prstGeom prst="roundRect">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solidFill>
                <a:schemeClr val="tx1"/>
              </a:solidFill>
            </a:rPr>
            <a:t>Voluntarios Activos del Cuerpo de Bomberos</a:t>
          </a:r>
          <a:endParaRPr lang="es-CO" sz="1800" kern="1200" dirty="0">
            <a:solidFill>
              <a:schemeClr val="tx1"/>
            </a:solidFill>
          </a:endParaRPr>
        </a:p>
      </dsp:txBody>
      <dsp:txXfrm>
        <a:off x="4392488" y="2736295"/>
        <a:ext cx="2009214" cy="2009214"/>
      </dsp:txXfrm>
    </dsp:sp>
    <dsp:sp modelId="{D8D5AF0C-005F-4245-A3ED-5464F7F9163F}">
      <dsp:nvSpPr>
        <dsp:cNvPr id="0" name=""/>
        <dsp:cNvSpPr/>
      </dsp:nvSpPr>
      <dsp:spPr>
        <a:xfrm>
          <a:off x="2088226" y="2736295"/>
          <a:ext cx="2009214" cy="2009214"/>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solidFill>
                <a:schemeClr val="tx1"/>
              </a:solidFill>
            </a:rPr>
            <a:t>Demás Entidades Autorizadas por el Comité Nacional de Gestión del Riesgo</a:t>
          </a:r>
          <a:endParaRPr lang="es-CO" sz="1800" kern="1200" dirty="0">
            <a:solidFill>
              <a:schemeClr val="tx1"/>
            </a:solidFill>
          </a:endParaRPr>
        </a:p>
      </dsp:txBody>
      <dsp:txXfrm>
        <a:off x="2088226" y="2736295"/>
        <a:ext cx="2009214" cy="20092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EE3CFF-8BBB-4753-A616-4DFD4D1C1700}">
      <dsp:nvSpPr>
        <dsp:cNvPr id="0" name=""/>
        <dsp:cNvSpPr/>
      </dsp:nvSpPr>
      <dsp:spPr>
        <a:xfrm>
          <a:off x="1815718" y="1711607"/>
          <a:ext cx="1553139" cy="125730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solidFill>
                <a:srgbClr val="FFCC66"/>
              </a:solidFill>
              <a:effectLst>
                <a:outerShdw blurRad="38100" dist="38100" dir="2700000" algn="tl">
                  <a:srgbClr val="000000">
                    <a:alpha val="43137"/>
                  </a:srgbClr>
                </a:outerShdw>
              </a:effectLst>
            </a:rPr>
            <a:t>ESTIMULOS</a:t>
          </a:r>
          <a:endParaRPr lang="es-CO" sz="1600" b="1" kern="1200" dirty="0">
            <a:solidFill>
              <a:srgbClr val="FFCC66"/>
            </a:solidFill>
            <a:effectLst>
              <a:outerShdw blurRad="38100" dist="38100" dir="2700000" algn="tl">
                <a:srgbClr val="000000">
                  <a:alpha val="43137"/>
                </a:srgbClr>
              </a:outerShdw>
            </a:effectLst>
          </a:endParaRPr>
        </a:p>
      </dsp:txBody>
      <dsp:txXfrm>
        <a:off x="1815718" y="1711607"/>
        <a:ext cx="1553139" cy="1257304"/>
      </dsp:txXfrm>
    </dsp:sp>
    <dsp:sp modelId="{6FA37542-539F-414E-8F66-689986ED0C0F}">
      <dsp:nvSpPr>
        <dsp:cNvPr id="0" name=""/>
        <dsp:cNvSpPr/>
      </dsp:nvSpPr>
      <dsp:spPr>
        <a:xfrm rot="16200000">
          <a:off x="2443190" y="1314356"/>
          <a:ext cx="298195"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rot="16200000">
        <a:off x="2443190" y="1314356"/>
        <a:ext cx="298195" cy="248748"/>
      </dsp:txXfrm>
    </dsp:sp>
    <dsp:sp modelId="{71105632-5B78-4DC2-8832-CE3CC0EE9D19}">
      <dsp:nvSpPr>
        <dsp:cNvPr id="0" name=""/>
        <dsp:cNvSpPr/>
      </dsp:nvSpPr>
      <dsp:spPr>
        <a:xfrm>
          <a:off x="2021184" y="6767"/>
          <a:ext cx="1142207" cy="114220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Educación</a:t>
          </a:r>
          <a:endParaRPr lang="es-CO" sz="1400" kern="1200" dirty="0"/>
        </a:p>
      </dsp:txBody>
      <dsp:txXfrm>
        <a:off x="2021184" y="6767"/>
        <a:ext cx="1142207" cy="1142207"/>
      </dsp:txXfrm>
    </dsp:sp>
    <dsp:sp modelId="{56604030-B1C3-4F22-B4B0-59CBDE8AE9F3}">
      <dsp:nvSpPr>
        <dsp:cNvPr id="0" name=""/>
        <dsp:cNvSpPr/>
      </dsp:nvSpPr>
      <dsp:spPr>
        <a:xfrm rot="18900000">
          <a:off x="3119899" y="1555700"/>
          <a:ext cx="265147"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rot="18900000">
        <a:off x="3119899" y="1555700"/>
        <a:ext cx="265147" cy="248748"/>
      </dsp:txXfrm>
    </dsp:sp>
    <dsp:sp modelId="{E7103AC4-83AD-45C4-82EB-CD770120F08E}">
      <dsp:nvSpPr>
        <dsp:cNvPr id="0" name=""/>
        <dsp:cNvSpPr/>
      </dsp:nvSpPr>
      <dsp:spPr>
        <a:xfrm>
          <a:off x="3267381" y="522959"/>
          <a:ext cx="1142207" cy="114220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Vivienda</a:t>
          </a:r>
          <a:endParaRPr lang="es-CO" sz="1600" kern="1200" dirty="0"/>
        </a:p>
      </dsp:txBody>
      <dsp:txXfrm>
        <a:off x="3267381" y="522959"/>
        <a:ext cx="1142207" cy="1142207"/>
      </dsp:txXfrm>
    </dsp:sp>
    <dsp:sp modelId="{AC1AB552-41D0-449B-8D00-659A99AA7593}">
      <dsp:nvSpPr>
        <dsp:cNvPr id="0" name=""/>
        <dsp:cNvSpPr/>
      </dsp:nvSpPr>
      <dsp:spPr>
        <a:xfrm>
          <a:off x="3460095" y="2215885"/>
          <a:ext cx="219799"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a:off x="3460095" y="2215885"/>
        <a:ext cx="219799" cy="248748"/>
      </dsp:txXfrm>
    </dsp:sp>
    <dsp:sp modelId="{6226F8AA-40EC-4020-B89B-6E33DF9CD5D0}">
      <dsp:nvSpPr>
        <dsp:cNvPr id="0" name=""/>
        <dsp:cNvSpPr/>
      </dsp:nvSpPr>
      <dsp:spPr>
        <a:xfrm>
          <a:off x="3783573" y="1769156"/>
          <a:ext cx="1142207" cy="114220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Servicios Públicos </a:t>
          </a:r>
          <a:endParaRPr lang="es-CO" sz="1600" kern="1200" dirty="0"/>
        </a:p>
      </dsp:txBody>
      <dsp:txXfrm>
        <a:off x="3783573" y="1769156"/>
        <a:ext cx="1142207" cy="1142207"/>
      </dsp:txXfrm>
    </dsp:sp>
    <dsp:sp modelId="{151B5B16-7A20-455C-9328-8FDDC154BE58}">
      <dsp:nvSpPr>
        <dsp:cNvPr id="0" name=""/>
        <dsp:cNvSpPr/>
      </dsp:nvSpPr>
      <dsp:spPr>
        <a:xfrm rot="2700000">
          <a:off x="3119899" y="2876070"/>
          <a:ext cx="265147"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rot="2700000">
        <a:off x="3119899" y="2876070"/>
        <a:ext cx="265147" cy="248748"/>
      </dsp:txXfrm>
    </dsp:sp>
    <dsp:sp modelId="{C021C59B-028B-4D23-9D01-88966B1C40F0}">
      <dsp:nvSpPr>
        <dsp:cNvPr id="0" name=""/>
        <dsp:cNvSpPr/>
      </dsp:nvSpPr>
      <dsp:spPr>
        <a:xfrm>
          <a:off x="3267381" y="3015353"/>
          <a:ext cx="1142207" cy="114220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Seguridad Social</a:t>
          </a:r>
          <a:endParaRPr lang="es-CO" sz="1400" kern="1200" dirty="0"/>
        </a:p>
      </dsp:txBody>
      <dsp:txXfrm>
        <a:off x="3267381" y="3015353"/>
        <a:ext cx="1142207" cy="1142207"/>
      </dsp:txXfrm>
    </dsp:sp>
    <dsp:sp modelId="{3A9F4CBB-0B1F-459D-B8FF-6A502F020449}">
      <dsp:nvSpPr>
        <dsp:cNvPr id="0" name=""/>
        <dsp:cNvSpPr/>
      </dsp:nvSpPr>
      <dsp:spPr>
        <a:xfrm rot="5400000">
          <a:off x="2443190" y="3117415"/>
          <a:ext cx="298195"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rot="5400000">
        <a:off x="2443190" y="3117415"/>
        <a:ext cx="298195" cy="248748"/>
      </dsp:txXfrm>
    </dsp:sp>
    <dsp:sp modelId="{6928153F-0284-4FC8-853E-C76004E86156}">
      <dsp:nvSpPr>
        <dsp:cNvPr id="0" name=""/>
        <dsp:cNvSpPr/>
      </dsp:nvSpPr>
      <dsp:spPr>
        <a:xfrm>
          <a:off x="2021184" y="3531545"/>
          <a:ext cx="1142207" cy="114220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Apoyo </a:t>
          </a:r>
        </a:p>
        <a:p>
          <a:pPr lvl="0" algn="ctr" defTabSz="711200">
            <a:lnSpc>
              <a:spcPct val="90000"/>
            </a:lnSpc>
            <a:spcBef>
              <a:spcPct val="0"/>
            </a:spcBef>
            <a:spcAft>
              <a:spcPct val="35000"/>
            </a:spcAft>
          </a:pPr>
          <a:r>
            <a:rPr lang="es-CO" sz="1600" kern="1200" dirty="0" smtClean="0"/>
            <a:t>Logístico</a:t>
          </a:r>
          <a:endParaRPr lang="es-CO" sz="1600" kern="1200" dirty="0"/>
        </a:p>
      </dsp:txBody>
      <dsp:txXfrm>
        <a:off x="2021184" y="3531545"/>
        <a:ext cx="1142207" cy="1142207"/>
      </dsp:txXfrm>
    </dsp:sp>
    <dsp:sp modelId="{74DA73A8-307F-4C35-8979-1894268DBE13}">
      <dsp:nvSpPr>
        <dsp:cNvPr id="0" name=""/>
        <dsp:cNvSpPr/>
      </dsp:nvSpPr>
      <dsp:spPr>
        <a:xfrm rot="8100000">
          <a:off x="1799529" y="2876070"/>
          <a:ext cx="265147"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rot="8100000">
        <a:off x="1799529" y="2876070"/>
        <a:ext cx="265147" cy="248748"/>
      </dsp:txXfrm>
    </dsp:sp>
    <dsp:sp modelId="{7C5B2847-42EC-4D98-A175-DB5814550458}">
      <dsp:nvSpPr>
        <dsp:cNvPr id="0" name=""/>
        <dsp:cNvSpPr/>
      </dsp:nvSpPr>
      <dsp:spPr>
        <a:xfrm>
          <a:off x="774987" y="3015353"/>
          <a:ext cx="1142207" cy="114220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t>Permiso a Voluntarios</a:t>
          </a:r>
          <a:endParaRPr lang="es-CO" sz="1200" kern="1200" dirty="0"/>
        </a:p>
      </dsp:txBody>
      <dsp:txXfrm>
        <a:off x="774987" y="3015353"/>
        <a:ext cx="1142207" cy="1142207"/>
      </dsp:txXfrm>
    </dsp:sp>
    <dsp:sp modelId="{731205CC-C1E2-498C-960A-3D1D7E29CE75}">
      <dsp:nvSpPr>
        <dsp:cNvPr id="0" name=""/>
        <dsp:cNvSpPr/>
      </dsp:nvSpPr>
      <dsp:spPr>
        <a:xfrm rot="10800000">
          <a:off x="1504681" y="2215885"/>
          <a:ext cx="219799"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rot="10800000">
        <a:off x="1504681" y="2215885"/>
        <a:ext cx="219799" cy="248748"/>
      </dsp:txXfrm>
    </dsp:sp>
    <dsp:sp modelId="{E92D9CD3-9A61-4361-9122-CFC977C24519}">
      <dsp:nvSpPr>
        <dsp:cNvPr id="0" name=""/>
        <dsp:cNvSpPr/>
      </dsp:nvSpPr>
      <dsp:spPr>
        <a:xfrm>
          <a:off x="258795" y="1769156"/>
          <a:ext cx="1142207" cy="114220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Acceso a </a:t>
          </a:r>
        </a:p>
        <a:p>
          <a:pPr lvl="0" algn="ctr" defTabSz="622300">
            <a:lnSpc>
              <a:spcPct val="90000"/>
            </a:lnSpc>
            <a:spcBef>
              <a:spcPct val="0"/>
            </a:spcBef>
            <a:spcAft>
              <a:spcPct val="35000"/>
            </a:spcAft>
          </a:pPr>
          <a:r>
            <a:rPr lang="es-CO" sz="1400" kern="1200" dirty="0" smtClean="0"/>
            <a:t>Cargos </a:t>
          </a:r>
        </a:p>
        <a:p>
          <a:pPr lvl="0" algn="ctr" defTabSz="622300">
            <a:lnSpc>
              <a:spcPct val="90000"/>
            </a:lnSpc>
            <a:spcBef>
              <a:spcPct val="0"/>
            </a:spcBef>
            <a:spcAft>
              <a:spcPct val="35000"/>
            </a:spcAft>
          </a:pPr>
          <a:r>
            <a:rPr lang="es-CO" sz="1400" kern="1200" dirty="0" smtClean="0"/>
            <a:t>Públicos</a:t>
          </a:r>
          <a:endParaRPr lang="es-CO" sz="1400" kern="1200" dirty="0"/>
        </a:p>
      </dsp:txBody>
      <dsp:txXfrm>
        <a:off x="258795" y="1769156"/>
        <a:ext cx="1142207" cy="1142207"/>
      </dsp:txXfrm>
    </dsp:sp>
    <dsp:sp modelId="{4D223674-338B-4D18-A33D-7678AC181DB2}">
      <dsp:nvSpPr>
        <dsp:cNvPr id="0" name=""/>
        <dsp:cNvSpPr/>
      </dsp:nvSpPr>
      <dsp:spPr>
        <a:xfrm rot="13500000">
          <a:off x="1798893" y="1555342"/>
          <a:ext cx="265700" cy="2487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rot="13500000">
        <a:off x="1798893" y="1555342"/>
        <a:ext cx="265700" cy="248748"/>
      </dsp:txXfrm>
    </dsp:sp>
    <dsp:sp modelId="{A2F73277-B9CA-4BF0-9316-B89479FE13E3}">
      <dsp:nvSpPr>
        <dsp:cNvPr id="0" name=""/>
        <dsp:cNvSpPr/>
      </dsp:nvSpPr>
      <dsp:spPr>
        <a:xfrm>
          <a:off x="774987" y="525043"/>
          <a:ext cx="1142207" cy="113803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b="1" kern="1200" dirty="0" smtClean="0"/>
            <a:t>Comunicaciones</a:t>
          </a:r>
          <a:endParaRPr lang="es-CO" sz="900" b="1" kern="1200" dirty="0"/>
        </a:p>
      </dsp:txBody>
      <dsp:txXfrm>
        <a:off x="774987" y="525043"/>
        <a:ext cx="1142207" cy="1138038"/>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1BC62B-B2E2-4629-8823-CD1C309DA3AD}" type="datetimeFigureOut">
              <a:rPr lang="es-CO" smtClean="0"/>
              <a:pPr/>
              <a:t>28/11/2012</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1B3987-058D-427A-A9D5-C04C10A93B36}" type="slidenum">
              <a:rPr lang="es-CO" smtClean="0"/>
              <a:pPr/>
              <a:t>‹#›</a:t>
            </a:fld>
            <a:endParaRPr lang="es-CO"/>
          </a:p>
        </p:txBody>
      </p:sp>
    </p:spTree>
    <p:extLst>
      <p:ext uri="{BB962C8B-B14F-4D97-AF65-F5344CB8AC3E}">
        <p14:creationId xmlns:p14="http://schemas.microsoft.com/office/powerpoint/2010/main" xmlns="" val="11497209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2CC82-9436-4826-A569-59E76A54BF74}" type="datetimeFigureOut">
              <a:rPr lang="es-CO" smtClean="0"/>
              <a:pPr/>
              <a:t>28/11/2012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59018-7BFD-4AD9-9B8A-12022888CFE8}" type="slidenum">
              <a:rPr lang="es-CO" smtClean="0"/>
              <a:pPr/>
              <a:t>‹#›</a:t>
            </a:fld>
            <a:endParaRPr lang="es-CO"/>
          </a:p>
        </p:txBody>
      </p:sp>
    </p:spTree>
    <p:extLst>
      <p:ext uri="{BB962C8B-B14F-4D97-AF65-F5344CB8AC3E}">
        <p14:creationId xmlns:p14="http://schemas.microsoft.com/office/powerpoint/2010/main" xmlns="" val="71903517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9D59018-7BFD-4AD9-9B8A-12022888CFE8}" type="slidenum">
              <a:rPr lang="es-CO" smtClean="0"/>
              <a:pPr/>
              <a:t>1</a:t>
            </a:fld>
            <a:endParaRPr lang="es-CO"/>
          </a:p>
        </p:txBody>
      </p:sp>
      <p:sp>
        <p:nvSpPr>
          <p:cNvPr id="5" name="4 Marcador de fecha"/>
          <p:cNvSpPr>
            <a:spLocks noGrp="1"/>
          </p:cNvSpPr>
          <p:nvPr>
            <p:ph type="dt" idx="11"/>
          </p:nvPr>
        </p:nvSpPr>
        <p:spPr/>
        <p:txBody>
          <a:bodyPr/>
          <a:lstStyle/>
          <a:p>
            <a:fld id="{34FAF4B7-002B-470D-AD09-9A0700EA53DF}" type="datetime1">
              <a:rPr lang="es-CO" smtClean="0"/>
              <a:pPr/>
              <a:t>28/11/2012</a:t>
            </a:fld>
            <a:endParaRPr lang="es-CO"/>
          </a:p>
        </p:txBody>
      </p:sp>
    </p:spTree>
    <p:extLst>
      <p:ext uri="{BB962C8B-B14F-4D97-AF65-F5344CB8AC3E}">
        <p14:creationId xmlns:p14="http://schemas.microsoft.com/office/powerpoint/2010/main" xmlns="" val="339127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9D59018-7BFD-4AD9-9B8A-12022888CFE8}" type="slidenum">
              <a:rPr lang="es-CO" smtClean="0"/>
              <a:pPr/>
              <a:t>2</a:t>
            </a:fld>
            <a:endParaRPr lang="es-CO"/>
          </a:p>
        </p:txBody>
      </p:sp>
      <p:sp>
        <p:nvSpPr>
          <p:cNvPr id="5" name="4 Marcador de fecha"/>
          <p:cNvSpPr>
            <a:spLocks noGrp="1"/>
          </p:cNvSpPr>
          <p:nvPr>
            <p:ph type="dt" idx="11"/>
          </p:nvPr>
        </p:nvSpPr>
        <p:spPr/>
        <p:txBody>
          <a:bodyPr/>
          <a:lstStyle/>
          <a:p>
            <a:fld id="{34FAF4B7-002B-470D-AD09-9A0700EA53DF}" type="datetime1">
              <a:rPr lang="es-CO" smtClean="0"/>
              <a:pPr/>
              <a:t>28/11/2012</a:t>
            </a:fld>
            <a:endParaRPr lang="es-CO"/>
          </a:p>
        </p:txBody>
      </p:sp>
    </p:spTree>
    <p:extLst>
      <p:ext uri="{BB962C8B-B14F-4D97-AF65-F5344CB8AC3E}">
        <p14:creationId xmlns:p14="http://schemas.microsoft.com/office/powerpoint/2010/main" xmlns="" val="339127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9D59018-7BFD-4AD9-9B8A-12022888CFE8}" type="slidenum">
              <a:rPr lang="es-CO" smtClean="0"/>
              <a:pPr/>
              <a:t>3</a:t>
            </a:fld>
            <a:endParaRPr lang="es-CO"/>
          </a:p>
        </p:txBody>
      </p:sp>
      <p:sp>
        <p:nvSpPr>
          <p:cNvPr id="5" name="4 Marcador de fecha"/>
          <p:cNvSpPr>
            <a:spLocks noGrp="1"/>
          </p:cNvSpPr>
          <p:nvPr>
            <p:ph type="dt" idx="11"/>
          </p:nvPr>
        </p:nvSpPr>
        <p:spPr/>
        <p:txBody>
          <a:bodyPr/>
          <a:lstStyle/>
          <a:p>
            <a:fld id="{34FAF4B7-002B-470D-AD09-9A0700EA53DF}" type="datetime1">
              <a:rPr lang="es-CO" smtClean="0"/>
              <a:pPr/>
              <a:t>28/11/2012</a:t>
            </a:fld>
            <a:endParaRPr lang="es-CO"/>
          </a:p>
        </p:txBody>
      </p:sp>
    </p:spTree>
    <p:extLst>
      <p:ext uri="{BB962C8B-B14F-4D97-AF65-F5344CB8AC3E}">
        <p14:creationId xmlns:p14="http://schemas.microsoft.com/office/powerpoint/2010/main" xmlns="" val="339127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9D59018-7BFD-4AD9-9B8A-12022888CFE8}" type="slidenum">
              <a:rPr lang="es-CO" smtClean="0"/>
              <a:pPr/>
              <a:t>4</a:t>
            </a:fld>
            <a:endParaRPr lang="es-CO"/>
          </a:p>
        </p:txBody>
      </p:sp>
      <p:sp>
        <p:nvSpPr>
          <p:cNvPr id="5" name="4 Marcador de fecha"/>
          <p:cNvSpPr>
            <a:spLocks noGrp="1"/>
          </p:cNvSpPr>
          <p:nvPr>
            <p:ph type="dt" idx="11"/>
          </p:nvPr>
        </p:nvSpPr>
        <p:spPr/>
        <p:txBody>
          <a:bodyPr/>
          <a:lstStyle/>
          <a:p>
            <a:fld id="{34FAF4B7-002B-470D-AD09-9A0700EA53DF}" type="datetime1">
              <a:rPr lang="es-CO" smtClean="0"/>
              <a:pPr/>
              <a:t>28/11/2012</a:t>
            </a:fld>
            <a:endParaRPr lang="es-CO"/>
          </a:p>
        </p:txBody>
      </p:sp>
    </p:spTree>
    <p:extLst>
      <p:ext uri="{BB962C8B-B14F-4D97-AF65-F5344CB8AC3E}">
        <p14:creationId xmlns:p14="http://schemas.microsoft.com/office/powerpoint/2010/main" xmlns="" val="33912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9D59018-7BFD-4AD9-9B8A-12022888CFE8}" type="slidenum">
              <a:rPr lang="es-CO" smtClean="0"/>
              <a:pPr/>
              <a:t>5</a:t>
            </a:fld>
            <a:endParaRPr lang="es-CO"/>
          </a:p>
        </p:txBody>
      </p:sp>
      <p:sp>
        <p:nvSpPr>
          <p:cNvPr id="5" name="4 Marcador de fecha"/>
          <p:cNvSpPr>
            <a:spLocks noGrp="1"/>
          </p:cNvSpPr>
          <p:nvPr>
            <p:ph type="dt" idx="11"/>
          </p:nvPr>
        </p:nvSpPr>
        <p:spPr/>
        <p:txBody>
          <a:bodyPr/>
          <a:lstStyle/>
          <a:p>
            <a:fld id="{34FAF4B7-002B-470D-AD09-9A0700EA53DF}" type="datetime1">
              <a:rPr lang="es-CO" smtClean="0"/>
              <a:pPr/>
              <a:t>28/11/2012</a:t>
            </a:fld>
            <a:endParaRPr lang="es-CO"/>
          </a:p>
        </p:txBody>
      </p:sp>
    </p:spTree>
    <p:extLst>
      <p:ext uri="{BB962C8B-B14F-4D97-AF65-F5344CB8AC3E}">
        <p14:creationId xmlns:p14="http://schemas.microsoft.com/office/powerpoint/2010/main" xmlns="" val="339127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9D59018-7BFD-4AD9-9B8A-12022888CFE8}" type="slidenum">
              <a:rPr lang="es-CO" smtClean="0"/>
              <a:pPr/>
              <a:t>6</a:t>
            </a:fld>
            <a:endParaRPr lang="es-CO"/>
          </a:p>
        </p:txBody>
      </p:sp>
      <p:sp>
        <p:nvSpPr>
          <p:cNvPr id="5" name="4 Marcador de fecha"/>
          <p:cNvSpPr>
            <a:spLocks noGrp="1"/>
          </p:cNvSpPr>
          <p:nvPr>
            <p:ph type="dt" idx="11"/>
          </p:nvPr>
        </p:nvSpPr>
        <p:spPr/>
        <p:txBody>
          <a:bodyPr/>
          <a:lstStyle/>
          <a:p>
            <a:fld id="{34FAF4B7-002B-470D-AD09-9A0700EA53DF}" type="datetime1">
              <a:rPr lang="es-CO" smtClean="0"/>
              <a:pPr/>
              <a:t>28/11/2012</a:t>
            </a:fld>
            <a:endParaRPr lang="es-CO"/>
          </a:p>
        </p:txBody>
      </p:sp>
    </p:spTree>
    <p:extLst>
      <p:ext uri="{BB962C8B-B14F-4D97-AF65-F5344CB8AC3E}">
        <p14:creationId xmlns:p14="http://schemas.microsoft.com/office/powerpoint/2010/main" xmlns="" val="339127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pic>
        <p:nvPicPr>
          <p:cNvPr id="4" name="3 Imagen"/>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580" y="-119819"/>
            <a:ext cx="9158932" cy="7149219"/>
          </a:xfrm>
          <a:prstGeom prst="rect">
            <a:avLst/>
          </a:prstGeom>
        </p:spPr>
      </p:pic>
    </p:spTree>
    <p:extLst>
      <p:ext uri="{BB962C8B-B14F-4D97-AF65-F5344CB8AC3E}">
        <p14:creationId xmlns:p14="http://schemas.microsoft.com/office/powerpoint/2010/main" xmlns="" val="95020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38380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265892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103429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308462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1717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334818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292268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F86A0F63-2C87-4245-B45C-C4467652AAA8}" type="slidenum">
              <a:rPr lang="es-CO" smtClean="0"/>
              <a:pPr/>
              <a:t>‹#›</a:t>
            </a:fld>
            <a:endParaRPr lang="es-CO" dirty="0"/>
          </a:p>
        </p:txBody>
      </p:sp>
    </p:spTree>
    <p:extLst>
      <p:ext uri="{BB962C8B-B14F-4D97-AF65-F5344CB8AC3E}">
        <p14:creationId xmlns:p14="http://schemas.microsoft.com/office/powerpoint/2010/main" xmlns="" val="159405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30053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86A0F63-2C87-4245-B45C-C4467652AAA8}" type="slidenum">
              <a:rPr lang="es-CO" smtClean="0"/>
              <a:pPr/>
              <a:t>‹#›</a:t>
            </a:fld>
            <a:endParaRPr lang="es-CO"/>
          </a:p>
        </p:txBody>
      </p:sp>
    </p:spTree>
    <p:extLst>
      <p:ext uri="{BB962C8B-B14F-4D97-AF65-F5344CB8AC3E}">
        <p14:creationId xmlns:p14="http://schemas.microsoft.com/office/powerpoint/2010/main" xmlns="" val="355707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s-CO" dirty="0" smtClean="0"/>
              <a:t>1</a:t>
            </a:r>
            <a:endParaRPr lang="es-CO" dirty="0"/>
          </a:p>
        </p:txBody>
      </p:sp>
    </p:spTree>
    <p:extLst>
      <p:ext uri="{BB962C8B-B14F-4D97-AF65-F5344CB8AC3E}">
        <p14:creationId xmlns:p14="http://schemas.microsoft.com/office/powerpoint/2010/main" xmlns="" val="58831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8.png"/><Relationship Id="rId4" Type="http://schemas.openxmlformats.org/officeDocument/2006/relationships/diagramQuickStyle" Target="../diagrams/quickStyle3.xml"/><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591567" y="2564904"/>
            <a:ext cx="7772400" cy="1470025"/>
          </a:xfrm>
        </p:spPr>
        <p:txBody>
          <a:bodyPr>
            <a:normAutofit/>
          </a:bodyPr>
          <a:lstStyle/>
          <a:p>
            <a:r>
              <a:rPr lang="es-CO" sz="3200" dirty="0" smtClean="0">
                <a:solidFill>
                  <a:srgbClr val="002060"/>
                </a:solidFill>
                <a:latin typeface="Arial Unicode MS" pitchFamily="34" charset="-128"/>
                <a:ea typeface="Arial Unicode MS" pitchFamily="34" charset="-128"/>
                <a:cs typeface="Arial Unicode MS" pitchFamily="34" charset="-128"/>
              </a:rPr>
              <a:t>EL VOLUNTARIADO EN COLOMBIA</a:t>
            </a:r>
            <a:r>
              <a:rPr lang="es-CO" dirty="0" smtClean="0">
                <a:solidFill>
                  <a:srgbClr val="002060"/>
                </a:solidFill>
                <a:latin typeface="Arial Unicode MS" pitchFamily="34" charset="-128"/>
                <a:ea typeface="Arial Unicode MS" pitchFamily="34" charset="-128"/>
                <a:cs typeface="Arial Unicode MS" pitchFamily="34" charset="-128"/>
              </a:rPr>
              <a:t/>
            </a:r>
            <a:br>
              <a:rPr lang="es-CO" dirty="0" smtClean="0">
                <a:solidFill>
                  <a:srgbClr val="002060"/>
                </a:solidFill>
                <a:latin typeface="Arial Unicode MS" pitchFamily="34" charset="-128"/>
                <a:ea typeface="Arial Unicode MS" pitchFamily="34" charset="-128"/>
                <a:cs typeface="Arial Unicode MS" pitchFamily="34" charset="-128"/>
              </a:rPr>
            </a:br>
            <a:r>
              <a:rPr lang="es-CO" b="1" dirty="0" smtClean="0">
                <a:solidFill>
                  <a:srgbClr val="002060"/>
                </a:solidFill>
                <a:latin typeface="Arial Unicode MS" pitchFamily="34" charset="-128"/>
                <a:ea typeface="Arial Unicode MS" pitchFamily="34" charset="-128"/>
                <a:cs typeface="Arial Unicode MS" pitchFamily="34" charset="-128"/>
              </a:rPr>
              <a:t>Ley del Voluntariado</a:t>
            </a:r>
            <a:endParaRPr lang="es-CO" b="1" dirty="0">
              <a:solidFill>
                <a:srgbClr val="002060"/>
              </a:solidFill>
              <a:latin typeface="Arial Unicode MS" pitchFamily="34" charset="-128"/>
              <a:ea typeface="Arial Unicode MS" pitchFamily="34" charset="-128"/>
              <a:cs typeface="Arial Unicode MS" pitchFamily="34" charset="-128"/>
            </a:endParaRPr>
          </a:p>
        </p:txBody>
      </p:sp>
      <p:sp>
        <p:nvSpPr>
          <p:cNvPr id="8" name="1 Título"/>
          <p:cNvSpPr txBox="1">
            <a:spLocks/>
          </p:cNvSpPr>
          <p:nvPr/>
        </p:nvSpPr>
        <p:spPr>
          <a:xfrm>
            <a:off x="169141" y="1660293"/>
            <a:ext cx="8856984"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26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Unidad Nacional para la Gestión del Riesgo de Desastres</a:t>
            </a:r>
            <a:endParaRPr kumimoji="0" lang="es-CO" sz="2600" b="1"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9" name="8 CuadroTexto"/>
          <p:cNvSpPr txBox="1"/>
          <p:nvPr/>
        </p:nvSpPr>
        <p:spPr>
          <a:xfrm>
            <a:off x="395536" y="4797152"/>
            <a:ext cx="8172908" cy="830997"/>
          </a:xfrm>
          <a:prstGeom prst="rect">
            <a:avLst/>
          </a:prstGeom>
          <a:noFill/>
        </p:spPr>
        <p:txBody>
          <a:bodyPr wrap="square" rtlCol="0">
            <a:spAutoFit/>
          </a:bodyPr>
          <a:lstStyle/>
          <a:p>
            <a:pPr algn="ctr"/>
            <a:r>
              <a:rPr lang="es-CO" sz="2400" dirty="0" smtClean="0">
                <a:latin typeface="Arial Unicode MS" pitchFamily="34" charset="-128"/>
                <a:ea typeface="Arial Unicode MS" pitchFamily="34" charset="-128"/>
                <a:cs typeface="Arial Unicode MS" pitchFamily="34" charset="-128"/>
              </a:rPr>
              <a:t>Carlos Iván Márquez Pérez</a:t>
            </a:r>
          </a:p>
          <a:p>
            <a:pPr algn="ctr"/>
            <a:r>
              <a:rPr lang="es-CO" sz="2400" dirty="0" smtClean="0">
                <a:latin typeface="Arial Unicode MS" pitchFamily="34" charset="-128"/>
                <a:ea typeface="Arial Unicode MS" pitchFamily="34" charset="-128"/>
                <a:cs typeface="Arial Unicode MS" pitchFamily="34" charset="-128"/>
              </a:rPr>
              <a:t>Director General</a:t>
            </a:r>
          </a:p>
        </p:txBody>
      </p:sp>
    </p:spTree>
    <p:extLst>
      <p:ext uri="{BB962C8B-B14F-4D97-AF65-F5344CB8AC3E}">
        <p14:creationId xmlns:p14="http://schemas.microsoft.com/office/powerpoint/2010/main" xmlns="" val="3774237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3568" y="1196752"/>
            <a:ext cx="7798293" cy="5031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92696"/>
            <a:ext cx="5436096" cy="738664"/>
          </a:xfrm>
          <a:prstGeom prst="rect">
            <a:avLst/>
          </a:prstGeom>
        </p:spPr>
        <p:txBody>
          <a:bodyPr wrap="square">
            <a:spAutoFit/>
          </a:bodyPr>
          <a:lstStyle/>
          <a:p>
            <a:endParaRPr lang="en-US" dirty="0" smtClean="0"/>
          </a:p>
          <a:p>
            <a:r>
              <a:rPr lang="en-US" sz="2400" b="1" dirty="0" smtClean="0"/>
              <a:t>Sistema Nacional de Voluntariado (SNV </a:t>
            </a:r>
            <a:r>
              <a:rPr lang="en-US" sz="2400" b="1" dirty="0" smtClean="0"/>
              <a:t>) </a:t>
            </a:r>
            <a:endParaRPr lang="en-US" sz="2400" dirty="0"/>
          </a:p>
        </p:txBody>
      </p:sp>
      <p:pic>
        <p:nvPicPr>
          <p:cNvPr id="3" name="Picture 2"/>
          <p:cNvPicPr>
            <a:picLocks noChangeAspect="1" noChangeArrowheads="1"/>
          </p:cNvPicPr>
          <p:nvPr/>
        </p:nvPicPr>
        <p:blipFill>
          <a:blip r:embed="rId2" cstate="print"/>
          <a:srcRect/>
          <a:stretch>
            <a:fillRect/>
          </a:stretch>
        </p:blipFill>
        <p:spPr bwMode="auto">
          <a:xfrm>
            <a:off x="1259632" y="1700808"/>
            <a:ext cx="703897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9552" y="1628800"/>
            <a:ext cx="8149259" cy="4443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339752" y="1268760"/>
            <a:ext cx="4362724" cy="5112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220072" y="1484784"/>
            <a:ext cx="3744416" cy="4651267"/>
          </a:xfrm>
          <a:prstGeom prst="rect">
            <a:avLst/>
          </a:prstGeom>
          <a:noFill/>
          <a:ln w="9525">
            <a:noFill/>
            <a:miter lim="800000"/>
            <a:headEnd/>
            <a:tailEnd/>
          </a:ln>
        </p:spPr>
      </p:pic>
      <p:graphicFrame>
        <p:nvGraphicFramePr>
          <p:cNvPr id="4" name="24 Diagrama"/>
          <p:cNvGraphicFramePr/>
          <p:nvPr/>
        </p:nvGraphicFramePr>
        <p:xfrm>
          <a:off x="467544" y="4365104"/>
          <a:ext cx="4632176"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descr="http://t3.gstatic.com/images?q=tbn:ANd9GcRecRj5o8OQsX_Azj_bDG9QrN5YAVF4N1kQJSX_X0MGulSzaaTHGg"/>
          <p:cNvPicPr>
            <a:picLocks noChangeAspect="1" noChangeArrowheads="1"/>
          </p:cNvPicPr>
          <p:nvPr/>
        </p:nvPicPr>
        <p:blipFill>
          <a:blip r:embed="rId8" cstate="print"/>
          <a:srcRect/>
          <a:stretch>
            <a:fillRect/>
          </a:stretch>
        </p:blipFill>
        <p:spPr bwMode="auto">
          <a:xfrm>
            <a:off x="899592" y="1628800"/>
            <a:ext cx="3456384" cy="33205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Título"/>
          <p:cNvSpPr>
            <a:spLocks noGrp="1"/>
          </p:cNvSpPr>
          <p:nvPr>
            <p:ph type="ctrTitle"/>
          </p:nvPr>
        </p:nvSpPr>
        <p:spPr>
          <a:xfrm>
            <a:off x="-396552" y="0"/>
            <a:ext cx="7772400" cy="1470025"/>
          </a:xfrm>
        </p:spPr>
        <p:txBody>
          <a:bodyPr/>
          <a:lstStyle/>
          <a:p>
            <a:r>
              <a:rPr lang="es-CO" dirty="0" smtClean="0">
                <a:solidFill>
                  <a:srgbClr val="27285D"/>
                </a:solidFill>
                <a:latin typeface="Arial Rounded MT Bold" pitchFamily="34" charset="0"/>
              </a:rPr>
              <a:t>Ley 1505 del 2012</a:t>
            </a:r>
            <a:endParaRPr lang="es-CO" dirty="0">
              <a:solidFill>
                <a:srgbClr val="27285D"/>
              </a:solidFill>
              <a:latin typeface="Arial Rounded MT Bold" pitchFamily="34" charset="0"/>
            </a:endParaRPr>
          </a:p>
        </p:txBody>
      </p:sp>
      <p:sp>
        <p:nvSpPr>
          <p:cNvPr id="3" name="5 Subtítulo"/>
          <p:cNvSpPr>
            <a:spLocks noGrp="1"/>
          </p:cNvSpPr>
          <p:nvPr>
            <p:ph type="subTitle" idx="1"/>
          </p:nvPr>
        </p:nvSpPr>
        <p:spPr>
          <a:xfrm>
            <a:off x="179512" y="1460376"/>
            <a:ext cx="8734993" cy="1752600"/>
          </a:xfrm>
        </p:spPr>
        <p:txBody>
          <a:bodyPr>
            <a:normAutofit/>
          </a:bodyPr>
          <a:lstStyle/>
          <a:p>
            <a:r>
              <a:rPr lang="es-CO" sz="1600" dirty="0" smtClean="0">
                <a:solidFill>
                  <a:schemeClr val="tx1"/>
                </a:solidFill>
                <a:latin typeface="Arial Rounded MT Bold" pitchFamily="34" charset="0"/>
              </a:rPr>
              <a:t> </a:t>
            </a:r>
            <a:r>
              <a:rPr lang="es-CO" sz="1600" dirty="0">
                <a:solidFill>
                  <a:schemeClr val="tx1"/>
                </a:solidFill>
                <a:latin typeface="Arial Rounded MT Bold" pitchFamily="34" charset="0"/>
              </a:rPr>
              <a:t>"POR MEDIO DE LA CUAL SE CREA EL </a:t>
            </a:r>
            <a:r>
              <a:rPr lang="es-CO" sz="1600" b="1" dirty="0">
                <a:solidFill>
                  <a:schemeClr val="tx1"/>
                </a:solidFill>
                <a:latin typeface="Arial Rounded MT Bold" pitchFamily="34" charset="0"/>
              </a:rPr>
              <a:t>SUB-SISTEMA NACIONAL DE VOLUNTARIOS DE PRIMERA RESPUESTA</a:t>
            </a:r>
            <a:r>
              <a:rPr lang="es-CO" sz="1600" dirty="0">
                <a:solidFill>
                  <a:schemeClr val="tx1"/>
                </a:solidFill>
                <a:latin typeface="Arial Rounded MT Bold" pitchFamily="34" charset="0"/>
              </a:rPr>
              <a:t> Y SE OTORGAN </a:t>
            </a:r>
            <a:r>
              <a:rPr lang="es-CO" sz="1600" dirty="0" smtClean="0">
                <a:solidFill>
                  <a:schemeClr val="tx1"/>
                </a:solidFill>
                <a:latin typeface="Arial Rounded MT Bold" pitchFamily="34" charset="0"/>
              </a:rPr>
              <a:t>ESTÍMULOS A </a:t>
            </a:r>
            <a:r>
              <a:rPr lang="es-CO" sz="1600" dirty="0">
                <a:solidFill>
                  <a:schemeClr val="tx1"/>
                </a:solidFill>
                <a:latin typeface="Arial Rounded MT Bold" pitchFamily="34" charset="0"/>
              </a:rPr>
              <a:t>LOS VOLUNTARIOS DE LA DEFENSA CIVIL, DE LOS CUERPOS DE BOMBEROS DE COLOMBIA Y DE LA CRUZ ROJA COLOMBIANA Y SE DICTAN OTRAS DISPOSICIONES EN MATERIA DE VOLUNTARIADO EN PRIMERA </a:t>
            </a:r>
            <a:r>
              <a:rPr lang="es-CO" sz="1600" dirty="0" smtClean="0">
                <a:solidFill>
                  <a:schemeClr val="tx1"/>
                </a:solidFill>
                <a:latin typeface="Arial Rounded MT Bold" pitchFamily="34" charset="0"/>
              </a:rPr>
              <a:t>RESPUESTA". </a:t>
            </a:r>
            <a:r>
              <a:rPr lang="es-CO" sz="800" dirty="0">
                <a:solidFill>
                  <a:schemeClr val="tx1"/>
                </a:solidFill>
                <a:latin typeface="Arial Rounded MT Bold" pitchFamily="34" charset="0"/>
              </a:rPr>
              <a:t>	</a:t>
            </a:r>
          </a:p>
        </p:txBody>
      </p:sp>
      <p:sp>
        <p:nvSpPr>
          <p:cNvPr id="4" name="3 Marcador de número de diapositiva"/>
          <p:cNvSpPr txBox="1">
            <a:spLocks/>
          </p:cNvSpPr>
          <p:nvPr/>
        </p:nvSpPr>
        <p:spPr>
          <a:xfrm>
            <a:off x="70104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86A0F63-2C87-4245-B45C-C4467652AAA8}" type="slidenum">
              <a:rPr kumimoji="0" lang="es-CO"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5" name="6 Imagen" descr="himno mesa.jpg"/>
          <p:cNvPicPr>
            <a:picLocks noChangeAspect="1"/>
          </p:cNvPicPr>
          <p:nvPr/>
        </p:nvPicPr>
        <p:blipFill>
          <a:blip r:embed="rId2" cstate="print"/>
          <a:stretch>
            <a:fillRect/>
          </a:stretch>
        </p:blipFill>
        <p:spPr>
          <a:xfrm>
            <a:off x="2039363" y="2947474"/>
            <a:ext cx="4536504" cy="360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Diagrama"/>
          <p:cNvGraphicFramePr/>
          <p:nvPr>
            <p:extLst>
              <p:ext uri="{D42A27DB-BD31-4B8C-83A1-F6EECF244321}">
                <p14:modId xmlns:p14="http://schemas.microsoft.com/office/powerpoint/2010/main" xmlns="" val="3821662944"/>
              </p:ext>
            </p:extLst>
          </p:nvPr>
        </p:nvGraphicFramePr>
        <p:xfrm>
          <a:off x="395536" y="1268760"/>
          <a:ext cx="8568952" cy="5151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8 CuadroTexto"/>
          <p:cNvSpPr txBox="1"/>
          <p:nvPr/>
        </p:nvSpPr>
        <p:spPr>
          <a:xfrm>
            <a:off x="2308176" y="462642"/>
            <a:ext cx="3744416" cy="646331"/>
          </a:xfrm>
          <a:prstGeom prst="rect">
            <a:avLst/>
          </a:prstGeom>
          <a:noFill/>
        </p:spPr>
        <p:txBody>
          <a:bodyPr wrap="square" rtlCol="0">
            <a:spAutoFit/>
          </a:bodyPr>
          <a:lstStyle/>
          <a:p>
            <a:r>
              <a:rPr lang="es-CO" sz="3600" b="1" dirty="0" smtClean="0">
                <a:solidFill>
                  <a:srgbClr val="27285D"/>
                </a:solidFill>
                <a:latin typeface="Arial Unicode MS" pitchFamily="34" charset="-128"/>
                <a:ea typeface="Arial Unicode MS" pitchFamily="34" charset="-128"/>
                <a:cs typeface="Arial Unicode MS" pitchFamily="34" charset="-128"/>
              </a:rPr>
              <a:t>INTEGRANTES</a:t>
            </a:r>
            <a:endParaRPr lang="es-CO" sz="3600" b="1" dirty="0">
              <a:solidFill>
                <a:srgbClr val="27285D"/>
              </a:solidFill>
              <a:latin typeface="Arial Unicode MS" pitchFamily="34" charset="-128"/>
              <a:ea typeface="Arial Unicode MS" pitchFamily="34" charset="-128"/>
              <a:cs typeface="Arial Unicode MS" pitchFamily="34" charset="-128"/>
            </a:endParaRPr>
          </a:p>
        </p:txBody>
      </p:sp>
      <p:pic>
        <p:nvPicPr>
          <p:cNvPr id="4" name="Picture 4" descr="http://img.absolut-colombia.com/wp-content/uploads/2010/11/Cruz-Roja-Colombian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92280" y="1371370"/>
            <a:ext cx="1800200" cy="177162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http://files.evidenciasjovanni.webnode.es/200000076-a83a0a9341/escudobombero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20272" y="4365104"/>
            <a:ext cx="1979712" cy="219580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s://encrypted-tbn3.gstatic.com/images?q=tbn:ANd9GcTgj9DCSTBgRyJPlPbusVbFnO-9OL_II13mxHYovz3sT5qrZ88z"/>
          <p:cNvPicPr>
            <a:picLocks noChangeAspect="1" noChangeArrowheads="1"/>
          </p:cNvPicPr>
          <p:nvPr/>
        </p:nvPicPr>
        <p:blipFill>
          <a:blip r:embed="rId9" cstate="print"/>
          <a:srcRect/>
          <a:stretch>
            <a:fillRect/>
          </a:stretch>
        </p:blipFill>
        <p:spPr bwMode="auto">
          <a:xfrm>
            <a:off x="395536" y="1484784"/>
            <a:ext cx="1824738" cy="2016224"/>
          </a:xfrm>
          <a:prstGeom prst="rect">
            <a:avLst/>
          </a:prstGeom>
          <a:noFill/>
        </p:spPr>
      </p:pic>
      <p:pic>
        <p:nvPicPr>
          <p:cNvPr id="7" name="Picture 3"/>
          <p:cNvPicPr>
            <a:picLocks noChangeAspect="1" noChangeArrowheads="1"/>
          </p:cNvPicPr>
          <p:nvPr/>
        </p:nvPicPr>
        <p:blipFill>
          <a:blip r:embed="rId10" cstate="print"/>
          <a:srcRect/>
          <a:stretch>
            <a:fillRect/>
          </a:stretch>
        </p:blipFill>
        <p:spPr bwMode="auto">
          <a:xfrm>
            <a:off x="467544" y="3717032"/>
            <a:ext cx="1518149"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80528" y="0"/>
            <a:ext cx="7772400" cy="1470025"/>
          </a:xfrm>
        </p:spPr>
        <p:txBody>
          <a:bodyPr/>
          <a:lstStyle/>
          <a:p>
            <a:r>
              <a:rPr lang="es-CO" dirty="0" smtClean="0">
                <a:solidFill>
                  <a:srgbClr val="27285D"/>
                </a:solidFill>
                <a:latin typeface="Arial Unicode MS" pitchFamily="34" charset="-128"/>
                <a:ea typeface="Arial Unicode MS" pitchFamily="34" charset="-128"/>
                <a:cs typeface="Arial Unicode MS" pitchFamily="34" charset="-128"/>
              </a:rPr>
              <a:t>ESTÍMULOS</a:t>
            </a:r>
            <a:endParaRPr lang="es-CO" dirty="0">
              <a:solidFill>
                <a:srgbClr val="27285D"/>
              </a:solidFill>
              <a:latin typeface="Arial Unicode MS" pitchFamily="34" charset="-128"/>
              <a:ea typeface="Arial Unicode MS" pitchFamily="34" charset="-128"/>
              <a:cs typeface="Arial Unicode MS" pitchFamily="34" charset="-128"/>
            </a:endParaRPr>
          </a:p>
        </p:txBody>
      </p:sp>
      <p:graphicFrame>
        <p:nvGraphicFramePr>
          <p:cNvPr id="6" name="6 Diagrama"/>
          <p:cNvGraphicFramePr/>
          <p:nvPr>
            <p:extLst>
              <p:ext uri="{D42A27DB-BD31-4B8C-83A1-F6EECF244321}">
                <p14:modId xmlns:p14="http://schemas.microsoft.com/office/powerpoint/2010/main" xmlns="" val="2306484349"/>
              </p:ext>
            </p:extLst>
          </p:nvPr>
        </p:nvGraphicFramePr>
        <p:xfrm>
          <a:off x="84303" y="1592796"/>
          <a:ext cx="518457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descr="C:\Users\Prof8_Infopu.DGPAD\Pictures\Promulgación Ley de Voluntariado 17 febrero 2012\saludo presi crc.jpg"/>
          <p:cNvPicPr>
            <a:picLocks noChangeAspect="1" noChangeArrowheads="1"/>
          </p:cNvPicPr>
          <p:nvPr/>
        </p:nvPicPr>
        <p:blipFill>
          <a:blip r:embed="rId7" cstate="print"/>
          <a:srcRect/>
          <a:stretch>
            <a:fillRect/>
          </a:stretch>
        </p:blipFill>
        <p:spPr bwMode="auto">
          <a:xfrm>
            <a:off x="5110644" y="2420888"/>
            <a:ext cx="3823818" cy="28083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692696"/>
            <a:ext cx="7772400" cy="1512168"/>
          </a:xfrm>
        </p:spPr>
        <p:txBody>
          <a:bodyPr>
            <a:normAutofit fontScale="90000"/>
          </a:bodyPr>
          <a:lstStyle/>
          <a:p>
            <a:r>
              <a:rPr lang="es-CO" sz="3200" b="1" dirty="0" smtClean="0"/>
              <a:t>Ley 1575 de 2012 </a:t>
            </a:r>
            <a:br>
              <a:rPr lang="es-CO" sz="3200" b="1" dirty="0" smtClean="0"/>
            </a:br>
            <a:r>
              <a:rPr lang="es-CO" sz="3200" b="1" dirty="0" smtClean="0"/>
              <a:t>“Por Medio de la Cual se establece la Ley General de Bomberos de Colombia</a:t>
            </a:r>
            <a:r>
              <a:rPr lang="es-CO" sz="3200" dirty="0" smtClean="0"/>
              <a:t>”</a:t>
            </a:r>
            <a:endParaRPr lang="es-CO" sz="3200" dirty="0"/>
          </a:p>
        </p:txBody>
      </p:sp>
      <p:pic>
        <p:nvPicPr>
          <p:cNvPr id="3" name="Picture 3" descr="C:\Users\ADMON\Desktop\DSC_09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2348880"/>
            <a:ext cx="5688632" cy="37677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número de diapositiva"/>
          <p:cNvSpPr txBox="1">
            <a:spLocks/>
          </p:cNvSpPr>
          <p:nvPr/>
        </p:nvSpPr>
        <p:spPr>
          <a:xfrm>
            <a:off x="70104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86A0F63-2C87-4245-B45C-C4467652AAA8}" type="slidenum">
              <a:rPr kumimoji="0" lang="es-CO"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7 CuadroTexto"/>
          <p:cNvSpPr txBox="1"/>
          <p:nvPr/>
        </p:nvSpPr>
        <p:spPr>
          <a:xfrm>
            <a:off x="-2512" y="1340768"/>
            <a:ext cx="9115779"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lvl="0" indent="-285750">
              <a:buFont typeface="Arial" pitchFamily="34" charset="0"/>
              <a:buChar char="•"/>
            </a:pPr>
            <a:r>
              <a:rPr lang="es-CO" sz="2000" dirty="0" smtClean="0">
                <a:solidFill>
                  <a:schemeClr val="tx1"/>
                </a:solidFill>
              </a:rPr>
              <a:t>Creación de la </a:t>
            </a:r>
            <a:r>
              <a:rPr lang="es-CO" sz="2000" b="1" dirty="0" smtClean="0">
                <a:solidFill>
                  <a:schemeClr val="tx1"/>
                </a:solidFill>
              </a:rPr>
              <a:t>Dirección Nacional de Bomberos</a:t>
            </a:r>
            <a:r>
              <a:rPr lang="es-CO" sz="2000" dirty="0" smtClean="0">
                <a:solidFill>
                  <a:schemeClr val="tx1"/>
                </a:solidFill>
              </a:rPr>
              <a:t>, adscrita al </a:t>
            </a:r>
            <a:r>
              <a:rPr lang="es-CO" sz="2000" b="1" dirty="0" smtClean="0">
                <a:solidFill>
                  <a:schemeClr val="tx1"/>
                </a:solidFill>
              </a:rPr>
              <a:t>Ministerio del Interior</a:t>
            </a:r>
            <a:r>
              <a:rPr lang="es-CO" sz="2000" dirty="0" smtClean="0">
                <a:solidFill>
                  <a:schemeClr val="tx1"/>
                </a:solidFill>
              </a:rPr>
              <a:t>.</a:t>
            </a:r>
          </a:p>
          <a:p>
            <a:pPr marL="285750" lvl="0" indent="-285750">
              <a:buFont typeface="Arial" pitchFamily="34" charset="0"/>
              <a:buChar char="•"/>
            </a:pPr>
            <a:r>
              <a:rPr lang="es-CO" sz="2000" dirty="0" smtClean="0">
                <a:solidFill>
                  <a:schemeClr val="tx1"/>
                </a:solidFill>
              </a:rPr>
              <a:t>Profesionalización de la </a:t>
            </a:r>
            <a:r>
              <a:rPr lang="es-CO" sz="2000" b="1" dirty="0" smtClean="0">
                <a:solidFill>
                  <a:schemeClr val="tx1"/>
                </a:solidFill>
              </a:rPr>
              <a:t>Carrera Bomberil</a:t>
            </a:r>
            <a:r>
              <a:rPr lang="es-CO" sz="2000" dirty="0">
                <a:solidFill>
                  <a:schemeClr val="tx1"/>
                </a:solidFill>
              </a:rPr>
              <a:t> </a:t>
            </a:r>
            <a:r>
              <a:rPr lang="es-CO" sz="2000" dirty="0" smtClean="0">
                <a:solidFill>
                  <a:schemeClr val="tx1"/>
                </a:solidFill>
              </a:rPr>
              <a:t>(Escuela Nacional de Bomberos y Escuela Regional de Bomberos).</a:t>
            </a:r>
          </a:p>
          <a:p>
            <a:pPr marL="285750" lvl="0" indent="-285750">
              <a:buFont typeface="Arial" pitchFamily="34" charset="0"/>
              <a:buChar char="•"/>
            </a:pPr>
            <a:r>
              <a:rPr lang="es-CO" sz="2000" dirty="0" smtClean="0">
                <a:solidFill>
                  <a:schemeClr val="tx1"/>
                </a:solidFill>
              </a:rPr>
              <a:t>Fortalecimiento de los Mecanismos Financieros </a:t>
            </a:r>
          </a:p>
          <a:p>
            <a:pPr marL="285750" lvl="0" indent="-285750">
              <a:buFont typeface="Arial" pitchFamily="34" charset="0"/>
              <a:buChar char="•"/>
            </a:pPr>
            <a:r>
              <a:rPr lang="es-CO" sz="2000" dirty="0" smtClean="0">
                <a:solidFill>
                  <a:schemeClr val="tx1"/>
                </a:solidFill>
              </a:rPr>
              <a:t>Creación del </a:t>
            </a:r>
            <a:r>
              <a:rPr lang="es-CO" sz="2000" b="1" dirty="0" smtClean="0">
                <a:solidFill>
                  <a:schemeClr val="tx1"/>
                </a:solidFill>
              </a:rPr>
              <a:t>Fondo Nacional de Bomberos  </a:t>
            </a:r>
            <a:r>
              <a:rPr lang="es-CO" sz="2000" dirty="0" smtClean="0">
                <a:solidFill>
                  <a:schemeClr val="tx1"/>
                </a:solidFill>
              </a:rPr>
              <a:t>y los Fondos Departamentales  Garantías.</a:t>
            </a:r>
          </a:p>
          <a:p>
            <a:pPr marL="285750" lvl="0" indent="-285750">
              <a:buFont typeface="Arial" pitchFamily="34" charset="0"/>
              <a:buChar char="•"/>
            </a:pPr>
            <a:r>
              <a:rPr lang="es-CO" sz="2000" dirty="0" smtClean="0">
                <a:solidFill>
                  <a:schemeClr val="tx1"/>
                </a:solidFill>
              </a:rPr>
              <a:t>Fortalecimiento Delegaciones Departamentales como entes reguladores de la actividad de los Bomberos.</a:t>
            </a:r>
          </a:p>
          <a:p>
            <a:pPr marL="285750" lvl="0" indent="-285750">
              <a:buFont typeface="Arial" pitchFamily="34" charset="0"/>
              <a:buChar char="•"/>
            </a:pPr>
            <a:r>
              <a:rPr lang="es-CO" sz="2000" dirty="0" smtClean="0">
                <a:solidFill>
                  <a:schemeClr val="tx1"/>
                </a:solidFill>
              </a:rPr>
              <a:t>Garantía </a:t>
            </a:r>
            <a:r>
              <a:rPr lang="es-CO" sz="2000" b="1" dirty="0" smtClean="0">
                <a:solidFill>
                  <a:schemeClr val="tx1"/>
                </a:solidFill>
              </a:rPr>
              <a:t>Seguridad Social </a:t>
            </a:r>
            <a:r>
              <a:rPr lang="es-CO" sz="2000" dirty="0" smtClean="0">
                <a:solidFill>
                  <a:schemeClr val="tx1"/>
                </a:solidFill>
              </a:rPr>
              <a:t>y Otorgamiento de </a:t>
            </a:r>
            <a:r>
              <a:rPr lang="es-CO" sz="2000" b="1" dirty="0" smtClean="0">
                <a:solidFill>
                  <a:schemeClr val="tx1"/>
                </a:solidFill>
              </a:rPr>
              <a:t>Seguro de Vida</a:t>
            </a:r>
            <a:r>
              <a:rPr lang="es-CO" sz="2000" dirty="0" smtClean="0">
                <a:solidFill>
                  <a:schemeClr val="tx1"/>
                </a:solidFill>
              </a:rPr>
              <a:t>.</a:t>
            </a:r>
            <a:endParaRPr lang="es-CO" sz="2000" dirty="0" smtClean="0">
              <a:solidFill>
                <a:schemeClr val="tx1"/>
              </a:solidFill>
              <a:latin typeface="Arial Unicode MS" pitchFamily="34" charset="-128"/>
              <a:ea typeface="Arial Unicode MS" pitchFamily="34" charset="-128"/>
              <a:cs typeface="Arial Unicode MS" pitchFamily="34" charset="-128"/>
            </a:endParaRPr>
          </a:p>
        </p:txBody>
      </p:sp>
      <p:sp>
        <p:nvSpPr>
          <p:cNvPr id="4" name="8 CuadroTexto"/>
          <p:cNvSpPr txBox="1"/>
          <p:nvPr/>
        </p:nvSpPr>
        <p:spPr>
          <a:xfrm>
            <a:off x="2143141" y="332656"/>
            <a:ext cx="3751192" cy="769441"/>
          </a:xfrm>
          <a:prstGeom prst="rect">
            <a:avLst/>
          </a:prstGeom>
          <a:noFill/>
        </p:spPr>
        <p:txBody>
          <a:bodyPr wrap="square" rtlCol="0">
            <a:spAutoFit/>
          </a:bodyPr>
          <a:lstStyle/>
          <a:p>
            <a:r>
              <a:rPr lang="es-CO" sz="4400" dirty="0" smtClean="0">
                <a:latin typeface="Arial Unicode MS" pitchFamily="34" charset="-128"/>
                <a:ea typeface="Arial Unicode MS" pitchFamily="34" charset="-128"/>
                <a:cs typeface="Arial Unicode MS" pitchFamily="34" charset="-128"/>
              </a:rPr>
              <a:t>BENEFICIOS</a:t>
            </a:r>
            <a:endParaRPr lang="es-CO" sz="4400" dirty="0">
              <a:latin typeface="Arial Unicode MS" pitchFamily="34" charset="-128"/>
              <a:ea typeface="Arial Unicode MS" pitchFamily="34" charset="-128"/>
              <a:cs typeface="Arial Unicode MS" pitchFamily="34" charset="-128"/>
            </a:endParaRPr>
          </a:p>
        </p:txBody>
      </p:sp>
      <p:sp>
        <p:nvSpPr>
          <p:cNvPr id="5" name="12 CuadroTexto"/>
          <p:cNvSpPr txBox="1"/>
          <p:nvPr/>
        </p:nvSpPr>
        <p:spPr>
          <a:xfrm>
            <a:off x="1828920" y="3573016"/>
            <a:ext cx="6624736" cy="369332"/>
          </a:xfrm>
          <a:prstGeom prst="rect">
            <a:avLst/>
          </a:prstGeom>
          <a:noFill/>
        </p:spPr>
        <p:txBody>
          <a:bodyPr wrap="square" rtlCol="0">
            <a:spAutoFit/>
          </a:bodyPr>
          <a:lstStyle/>
          <a:p>
            <a:endParaRPr lang="es-CO" dirty="0"/>
          </a:p>
        </p:txBody>
      </p:sp>
      <p:pic>
        <p:nvPicPr>
          <p:cNvPr id="6" name="Picture 2" descr="http://www.lapatria.com/sites/default/files/styles/front_noticiaprincipal/public/imagenprincipal/2012/Sep/295214-4847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82795" y="4377380"/>
            <a:ext cx="3545389" cy="222330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www.bomberosbogota.gov.co/images/stories/2012/Ley%20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4320846"/>
            <a:ext cx="2919144" cy="222330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8" descr="http://2.bp.blogspot.com/-i2kuxJwzTmY/UFE5ycJoIRI/AAAAAAAAAFA/HdBH2ALzDN8/s1600/Presidente+Santo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2" y="4377380"/>
            <a:ext cx="2738122" cy="22233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3068960"/>
            <a:ext cx="9144001" cy="2473638"/>
          </a:xfrm>
          <a:prstGeom prst="rect">
            <a:avLst/>
          </a:prstGeom>
          <a:noFill/>
          <a:ln w="9525">
            <a:noFill/>
            <a:miter lim="800000"/>
            <a:headEnd/>
            <a:tailEnd/>
          </a:ln>
        </p:spPr>
      </p:pic>
      <p:sp>
        <p:nvSpPr>
          <p:cNvPr id="10" name="Rectangle 9"/>
          <p:cNvSpPr/>
          <p:nvPr/>
        </p:nvSpPr>
        <p:spPr>
          <a:xfrm>
            <a:off x="539552" y="1268760"/>
            <a:ext cx="4273029" cy="1015663"/>
          </a:xfrm>
          <a:prstGeom prst="rect">
            <a:avLst/>
          </a:prstGeom>
        </p:spPr>
        <p:txBody>
          <a:bodyPr wrap="none">
            <a:spAutoFit/>
          </a:bodyPr>
          <a:lstStyle/>
          <a:p>
            <a:r>
              <a:rPr lang="es-ES" sz="6000" b="1" dirty="0" smtClean="0">
                <a:solidFill>
                  <a:srgbClr val="002060"/>
                </a:solidFill>
              </a:rPr>
              <a:t>voluntariado</a:t>
            </a:r>
            <a:endParaRPr lang="en-US" sz="6000" b="1" dirty="0"/>
          </a:p>
        </p:txBody>
      </p:sp>
    </p:spTree>
    <p:extLst>
      <p:ext uri="{BB962C8B-B14F-4D97-AF65-F5344CB8AC3E}">
        <p14:creationId xmlns:p14="http://schemas.microsoft.com/office/powerpoint/2010/main" xmlns="" val="3774237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cstate="print"/>
          <a:srcRect/>
          <a:stretch>
            <a:fillRect/>
          </a:stretch>
        </p:blipFill>
        <p:spPr bwMode="auto">
          <a:xfrm>
            <a:off x="539552" y="1052736"/>
            <a:ext cx="4320480" cy="5267435"/>
          </a:xfrm>
          <a:prstGeom prst="rect">
            <a:avLst/>
          </a:prstGeom>
          <a:noFill/>
          <a:ln w="9525">
            <a:noFill/>
            <a:miter lim="800000"/>
            <a:headEnd/>
            <a:tailEnd/>
          </a:ln>
        </p:spPr>
      </p:pic>
      <p:pic>
        <p:nvPicPr>
          <p:cNvPr id="35843" name="Picture 3" descr="http://www.cenacide.org/Bienvenid@s/images/libros-hyogo.png"/>
          <p:cNvPicPr>
            <a:picLocks noChangeAspect="1" noChangeArrowheads="1"/>
          </p:cNvPicPr>
          <p:nvPr/>
        </p:nvPicPr>
        <p:blipFill>
          <a:blip r:embed="rId3" cstate="print"/>
          <a:srcRect/>
          <a:stretch>
            <a:fillRect/>
          </a:stretch>
        </p:blipFill>
        <p:spPr bwMode="auto">
          <a:xfrm>
            <a:off x="5724128" y="2276872"/>
            <a:ext cx="2714526" cy="34563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899592" y="2852936"/>
            <a:ext cx="7772400" cy="2187674"/>
          </a:xfrm>
        </p:spPr>
        <p:txBody>
          <a:bodyPr>
            <a:normAutofit/>
          </a:bodyPr>
          <a:lstStyle/>
          <a:p>
            <a:r>
              <a:rPr lang="es-CO" dirty="0" smtClean="0"/>
              <a:t>CARLOS IVÁN MÁRQUEZ PÉREZ</a:t>
            </a:r>
            <a:r>
              <a:rPr lang="es-CO" dirty="0"/>
              <a:t/>
            </a:r>
            <a:br>
              <a:rPr lang="es-CO" dirty="0"/>
            </a:br>
            <a:r>
              <a:rPr lang="es-CO" dirty="0" smtClean="0"/>
              <a:t>Director General</a:t>
            </a:r>
            <a:r>
              <a:rPr lang="es-CO" sz="3100" dirty="0" smtClean="0"/>
              <a:t/>
            </a:r>
            <a:br>
              <a:rPr lang="es-CO" sz="3100" dirty="0" smtClean="0"/>
            </a:br>
            <a:endParaRPr lang="es-CO" sz="3100" dirty="0"/>
          </a:p>
        </p:txBody>
      </p:sp>
      <p:sp>
        <p:nvSpPr>
          <p:cNvPr id="6" name="5 Subtítulo"/>
          <p:cNvSpPr>
            <a:spLocks noGrp="1"/>
          </p:cNvSpPr>
          <p:nvPr>
            <p:ph type="subTitle" idx="1"/>
          </p:nvPr>
        </p:nvSpPr>
        <p:spPr>
          <a:xfrm>
            <a:off x="251520" y="4365104"/>
            <a:ext cx="8705056" cy="1752600"/>
          </a:xfrm>
        </p:spPr>
        <p:txBody>
          <a:bodyPr/>
          <a:lstStyle/>
          <a:p>
            <a:r>
              <a:rPr lang="es-CO" dirty="0" smtClean="0">
                <a:solidFill>
                  <a:srgbClr val="002060"/>
                </a:solidFill>
              </a:rPr>
              <a:t>Web: gestiondelriesgo.gov.co</a:t>
            </a:r>
            <a:endParaRPr lang="es-CO" dirty="0">
              <a:solidFill>
                <a:srgbClr val="002060"/>
              </a:solidFill>
            </a:endParaRPr>
          </a:p>
        </p:txBody>
      </p:sp>
      <p:sp>
        <p:nvSpPr>
          <p:cNvPr id="4" name="3 Marcador de número de diapositiva"/>
          <p:cNvSpPr>
            <a:spLocks noGrp="1"/>
          </p:cNvSpPr>
          <p:nvPr>
            <p:ph type="sldNum" sz="quarter" idx="4294967295"/>
          </p:nvPr>
        </p:nvSpPr>
        <p:spPr>
          <a:xfrm>
            <a:off x="7010400" y="6356350"/>
            <a:ext cx="2133600" cy="365125"/>
          </a:xfrm>
        </p:spPr>
        <p:txBody>
          <a:bodyPr/>
          <a:lstStyle/>
          <a:p>
            <a:fld id="{F86A0F63-2C87-4245-B45C-C4467652AAA8}" type="slidenum">
              <a:rPr lang="es-CO" smtClean="0"/>
              <a:pPr/>
              <a:t>21</a:t>
            </a:fld>
            <a:endParaRPr lang="es-CO"/>
          </a:p>
        </p:txBody>
      </p:sp>
      <p:sp>
        <p:nvSpPr>
          <p:cNvPr id="7" name="6 CuadroTexto"/>
          <p:cNvSpPr txBox="1"/>
          <p:nvPr/>
        </p:nvSpPr>
        <p:spPr>
          <a:xfrm>
            <a:off x="3491880" y="2132856"/>
            <a:ext cx="2232248" cy="830997"/>
          </a:xfrm>
          <a:prstGeom prst="rect">
            <a:avLst/>
          </a:prstGeom>
          <a:noFill/>
        </p:spPr>
        <p:txBody>
          <a:bodyPr wrap="square" rtlCol="0">
            <a:spAutoFit/>
          </a:bodyPr>
          <a:lstStyle/>
          <a:p>
            <a:r>
              <a:rPr lang="es-CO" sz="4800" dirty="0" smtClean="0">
                <a:solidFill>
                  <a:srgbClr val="002060"/>
                </a:solidFill>
              </a:rPr>
              <a:t>Gracias</a:t>
            </a:r>
            <a:endParaRPr lang="es-CO" sz="4800" dirty="0">
              <a:solidFill>
                <a:srgbClr val="002060"/>
              </a:solidFill>
            </a:endParaRPr>
          </a:p>
        </p:txBody>
      </p:sp>
    </p:spTree>
    <p:extLst>
      <p:ext uri="{BB962C8B-B14F-4D97-AF65-F5344CB8AC3E}">
        <p14:creationId xmlns:p14="http://schemas.microsoft.com/office/powerpoint/2010/main" xmlns="" val="2487456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9552" y="836712"/>
            <a:ext cx="4273029" cy="1015663"/>
          </a:xfrm>
          <a:prstGeom prst="rect">
            <a:avLst/>
          </a:prstGeom>
        </p:spPr>
        <p:txBody>
          <a:bodyPr wrap="none">
            <a:spAutoFit/>
          </a:bodyPr>
          <a:lstStyle/>
          <a:p>
            <a:r>
              <a:rPr lang="es-ES" sz="6000" b="1" dirty="0" smtClean="0">
                <a:solidFill>
                  <a:srgbClr val="002060"/>
                </a:solidFill>
              </a:rPr>
              <a:t>voluntariado</a:t>
            </a:r>
            <a:endParaRPr lang="en-US" sz="6000" b="1" dirty="0"/>
          </a:p>
        </p:txBody>
      </p:sp>
      <p:sp>
        <p:nvSpPr>
          <p:cNvPr id="4" name="6 Rectángulo"/>
          <p:cNvSpPr/>
          <p:nvPr/>
        </p:nvSpPr>
        <p:spPr>
          <a:xfrm>
            <a:off x="467544" y="2276872"/>
            <a:ext cx="7992888" cy="3493264"/>
          </a:xfrm>
          <a:prstGeom prst="rect">
            <a:avLst/>
          </a:prstGeom>
        </p:spPr>
        <p:txBody>
          <a:bodyPr wrap="square">
            <a:spAutoFit/>
          </a:bodyPr>
          <a:lstStyle/>
          <a:p>
            <a:pPr algn="just"/>
            <a:r>
              <a:rPr lang="es-ES" sz="2000" dirty="0" smtClean="0">
                <a:latin typeface="Arial Narrow" pitchFamily="34" charset="0"/>
              </a:rPr>
              <a:t>El voluntariado es el trabajo de las personas que sirven a una comunidad o al medio ambiente por decisión propia y libre EN VIRTUD DE UNA RELACIÓN DE CARÁCTER CIVIL,  VOLUNTARIO Y SIN ÁNIMO DE LUCRO</a:t>
            </a:r>
          </a:p>
          <a:p>
            <a:pPr algn="just"/>
            <a:endParaRPr lang="es-ES" sz="1050" dirty="0" smtClean="0">
              <a:latin typeface="Arial Narrow" pitchFamily="34" charset="0"/>
            </a:endParaRPr>
          </a:p>
          <a:p>
            <a:pPr algn="just"/>
            <a:r>
              <a:rPr lang="es-ES" sz="2000" dirty="0" smtClean="0">
                <a:latin typeface="Arial Narrow" pitchFamily="34" charset="0"/>
              </a:rPr>
              <a:t>Con las siguientes condiciones:</a:t>
            </a:r>
          </a:p>
          <a:p>
            <a:pPr algn="just"/>
            <a:endParaRPr lang="es-ES" sz="1050" dirty="0" smtClean="0">
              <a:latin typeface="Arial Narrow" pitchFamily="34" charset="0"/>
            </a:endParaRPr>
          </a:p>
          <a:p>
            <a:pPr marL="457200" indent="-457200" algn="just">
              <a:buAutoNum type="arabicPeriod"/>
            </a:pPr>
            <a:r>
              <a:rPr lang="es-ES" sz="2000" b="1" dirty="0" smtClean="0">
                <a:solidFill>
                  <a:srgbClr val="FF0000"/>
                </a:solidFill>
                <a:latin typeface="Arial Narrow" pitchFamily="34" charset="0"/>
              </a:rPr>
              <a:t>Ser </a:t>
            </a:r>
            <a:r>
              <a:rPr lang="es-ES" sz="2000" b="1" dirty="0" smtClean="0">
                <a:solidFill>
                  <a:srgbClr val="FF0000"/>
                </a:solidFill>
                <a:latin typeface="Arial Narrow" pitchFamily="34" charset="0"/>
              </a:rPr>
              <a:t>desinteresado: </a:t>
            </a:r>
            <a:r>
              <a:rPr lang="es-ES" sz="2000" dirty="0" smtClean="0">
                <a:latin typeface="Arial Narrow" pitchFamily="34" charset="0"/>
              </a:rPr>
              <a:t>el voluntario no persigue ningún tipo de beneficio ni gratificación por su ayuda</a:t>
            </a:r>
            <a:r>
              <a:rPr lang="es-ES" sz="2000" dirty="0" smtClean="0">
                <a:latin typeface="Arial Narrow" pitchFamily="34" charset="0"/>
              </a:rPr>
              <a:t>.</a:t>
            </a:r>
          </a:p>
          <a:p>
            <a:pPr marL="457200" indent="-457200" algn="just"/>
            <a:endParaRPr lang="es-ES" sz="2000" dirty="0" smtClean="0">
              <a:latin typeface="Arial Narrow" pitchFamily="34" charset="0"/>
            </a:endParaRPr>
          </a:p>
          <a:p>
            <a:pPr algn="just"/>
            <a:r>
              <a:rPr lang="es-ES" sz="2000" b="1" dirty="0" smtClean="0">
                <a:solidFill>
                  <a:srgbClr val="FF0000"/>
                </a:solidFill>
                <a:latin typeface="Arial Narrow" pitchFamily="34" charset="0"/>
              </a:rPr>
              <a:t>2. Ser intencionado y legítimo </a:t>
            </a:r>
            <a:r>
              <a:rPr lang="es-ES" sz="2000" dirty="0" smtClean="0">
                <a:solidFill>
                  <a:srgbClr val="FF0000"/>
                </a:solidFill>
                <a:latin typeface="Arial Narrow" pitchFamily="34" charset="0"/>
              </a:rPr>
              <a:t>: </a:t>
            </a:r>
            <a:r>
              <a:rPr lang="es-ES" sz="2000" dirty="0" smtClean="0">
                <a:latin typeface="Arial Narrow" pitchFamily="34" charset="0"/>
              </a:rPr>
              <a:t>el voluntario persigue un fin y un objetivo</a:t>
            </a:r>
            <a:r>
              <a:rPr lang="es-ES" sz="2000" dirty="0" smtClean="0">
                <a:latin typeface="Arial Narrow" pitchFamily="34" charset="0"/>
              </a:rPr>
              <a:t>.</a:t>
            </a:r>
            <a:endParaRPr lang="es-ES" sz="2000" dirty="0" smtClean="0">
              <a:latin typeface="Arial Narrow" pitchFamily="34" charset="0"/>
            </a:endParaRPr>
          </a:p>
          <a:p>
            <a:pPr algn="just"/>
            <a:endParaRPr lang="es-ES" sz="2000" dirty="0" smtClean="0">
              <a:latin typeface="Arial Narrow" pitchFamily="34" charset="0"/>
            </a:endParaRPr>
          </a:p>
          <a:p>
            <a:pPr algn="just"/>
            <a:r>
              <a:rPr lang="es-ES" sz="2000" b="1" dirty="0" smtClean="0">
                <a:solidFill>
                  <a:srgbClr val="FF0000"/>
                </a:solidFill>
                <a:latin typeface="Arial Narrow" pitchFamily="34" charset="0"/>
              </a:rPr>
              <a:t>3. Estar justificado</a:t>
            </a:r>
            <a:r>
              <a:rPr lang="es-ES" sz="2000" dirty="0" smtClean="0">
                <a:solidFill>
                  <a:srgbClr val="FF0000"/>
                </a:solidFill>
                <a:latin typeface="Arial Narrow" pitchFamily="34" charset="0"/>
              </a:rPr>
              <a:t>: </a:t>
            </a:r>
            <a:r>
              <a:rPr lang="es-ES" sz="2000" dirty="0" smtClean="0">
                <a:latin typeface="Arial Narrow" pitchFamily="34" charset="0"/>
              </a:rPr>
              <a:t>responde a una necesidad real del beneficiario de la misma.</a:t>
            </a:r>
          </a:p>
        </p:txBody>
      </p:sp>
    </p:spTree>
    <p:extLst>
      <p:ext uri="{BB962C8B-B14F-4D97-AF65-F5344CB8AC3E}">
        <p14:creationId xmlns:p14="http://schemas.microsoft.com/office/powerpoint/2010/main" xmlns="" val="3774237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59632" y="2348880"/>
            <a:ext cx="7058686" cy="2434381"/>
          </a:xfrm>
          <a:prstGeom prst="rect">
            <a:avLst/>
          </a:prstGeom>
          <a:noFill/>
          <a:ln w="9525">
            <a:noFill/>
            <a:miter lim="800000"/>
            <a:headEnd/>
            <a:tailEnd/>
          </a:ln>
        </p:spPr>
      </p:pic>
    </p:spTree>
    <p:extLst>
      <p:ext uri="{BB962C8B-B14F-4D97-AF65-F5344CB8AC3E}">
        <p14:creationId xmlns:p14="http://schemas.microsoft.com/office/powerpoint/2010/main" xmlns="" val="3774237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99592" y="1484784"/>
            <a:ext cx="7848600" cy="4800600"/>
          </a:xfrm>
          <a:prstGeom prst="rect">
            <a:avLst/>
          </a:prstGeom>
          <a:noFill/>
          <a:ln w="9525">
            <a:noFill/>
            <a:miter lim="800000"/>
            <a:headEnd/>
            <a:tailEnd/>
          </a:ln>
        </p:spPr>
      </p:pic>
    </p:spTree>
    <p:extLst>
      <p:ext uri="{BB962C8B-B14F-4D97-AF65-F5344CB8AC3E}">
        <p14:creationId xmlns:p14="http://schemas.microsoft.com/office/powerpoint/2010/main" xmlns="" val="3774237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a:xfrm>
            <a:off x="3707904" y="1052736"/>
            <a:ext cx="1812740"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dirty="0" smtClean="0"/>
              <a:t>NORMATIVIDAD: </a:t>
            </a:r>
            <a:endParaRPr lang="es-ES" dirty="0"/>
          </a:p>
        </p:txBody>
      </p:sp>
      <p:sp>
        <p:nvSpPr>
          <p:cNvPr id="3" name="6 Rectángulo"/>
          <p:cNvSpPr/>
          <p:nvPr/>
        </p:nvSpPr>
        <p:spPr>
          <a:xfrm>
            <a:off x="611560" y="1916832"/>
            <a:ext cx="8136904"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s-ES" sz="2400" dirty="0" smtClean="0"/>
          </a:p>
          <a:p>
            <a:pPr algn="just">
              <a:buFont typeface="Arial" pitchFamily="34" charset="0"/>
              <a:buChar char="•"/>
            </a:pPr>
            <a:r>
              <a:rPr lang="es-ES" sz="2400" dirty="0" smtClean="0"/>
              <a:t>Articulo 30 de la Ley 454 de 1998 . DANSOCIAL estableció el plan nacional de desarrollo y estrategias de promoción y fortalecimiento de acciones voluntarias y de las organizaciones de voluntariado en Colombia.</a:t>
            </a:r>
          </a:p>
          <a:p>
            <a:pPr algn="just"/>
            <a:endParaRPr lang="es-ES" sz="2400" dirty="0" smtClean="0"/>
          </a:p>
          <a:p>
            <a:pPr algn="just"/>
            <a:r>
              <a:rPr lang="es-ES" sz="2400" dirty="0" smtClean="0"/>
              <a:t>• </a:t>
            </a:r>
            <a:r>
              <a:rPr lang="es-ES" sz="2400" b="1" dirty="0" smtClean="0"/>
              <a:t>Ley 720 de </a:t>
            </a:r>
            <a:r>
              <a:rPr lang="es-ES" sz="2400" b="1" dirty="0" smtClean="0"/>
              <a:t>2001</a:t>
            </a:r>
            <a:r>
              <a:rPr lang="es-ES" sz="2400" dirty="0" smtClean="0"/>
              <a:t>, </a:t>
            </a:r>
            <a:r>
              <a:rPr lang="es-ES" sz="2400" dirty="0" smtClean="0"/>
              <a:t>tiene por objeto promover, reconocer y facilitar la acción </a:t>
            </a:r>
            <a:r>
              <a:rPr lang="es-ES" sz="2400" dirty="0" smtClean="0"/>
              <a:t>voluntaria, reglamenta </a:t>
            </a:r>
            <a:r>
              <a:rPr lang="es-ES" sz="2400" dirty="0" smtClean="0"/>
              <a:t>la acción de los voluntarios en las entidades públicas o privadas y regular sus relaciones.</a:t>
            </a:r>
          </a:p>
        </p:txBody>
      </p:sp>
    </p:spTree>
    <p:extLst>
      <p:ext uri="{BB962C8B-B14F-4D97-AF65-F5344CB8AC3E}">
        <p14:creationId xmlns:p14="http://schemas.microsoft.com/office/powerpoint/2010/main" xmlns="" val="3774237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9592" y="1916832"/>
            <a:ext cx="7344816" cy="3323987"/>
          </a:xfrm>
          <a:prstGeom prst="rect">
            <a:avLst/>
          </a:prstGeom>
        </p:spPr>
        <p:txBody>
          <a:bodyPr wrap="square">
            <a:spAutoFit/>
          </a:bodyPr>
          <a:lstStyle/>
          <a:p>
            <a:endParaRPr lang="en-US" dirty="0" smtClean="0"/>
          </a:p>
          <a:p>
            <a:pPr algn="just"/>
            <a:r>
              <a:rPr lang="es-ES" sz="2400" b="1" dirty="0" smtClean="0"/>
              <a:t>Las Organizaciones de Voluntariado </a:t>
            </a:r>
            <a:r>
              <a:rPr lang="es-ES" sz="2400" dirty="0" smtClean="0"/>
              <a:t>(ODV) y las </a:t>
            </a:r>
            <a:r>
              <a:rPr lang="es-ES" sz="2400" b="1" dirty="0" smtClean="0"/>
              <a:t>entidades con Acción Voluntaria </a:t>
            </a:r>
            <a:r>
              <a:rPr lang="es-ES" sz="2400" dirty="0" smtClean="0"/>
              <a:t>(ECAV</a:t>
            </a:r>
            <a:r>
              <a:rPr lang="es-ES" sz="2400" dirty="0" smtClean="0"/>
              <a:t>), </a:t>
            </a:r>
            <a:r>
              <a:rPr lang="es-ES" sz="2400" dirty="0" smtClean="0"/>
              <a:t>tendrán derecho a recibir las medidas de apoyo financiero, material y técnico, mediante recursos públicos orientados al adecuado desarrollo de sus actividades, e igualmente a participar en el diseño de políticas públicas y ciudadanas a través de los medios establecidos por la Constitución y la ley para tal fin.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84784"/>
            <a:ext cx="7632848" cy="4524315"/>
          </a:xfrm>
          <a:prstGeom prst="rect">
            <a:avLst/>
          </a:prstGeom>
        </p:spPr>
        <p:txBody>
          <a:bodyPr wrap="square">
            <a:spAutoFit/>
          </a:bodyPr>
          <a:lstStyle/>
          <a:p>
            <a:pPr algn="ctr"/>
            <a:r>
              <a:rPr lang="es-ES" b="1" dirty="0" smtClean="0"/>
              <a:t>DECRETO 2012 DE 2003</a:t>
            </a:r>
          </a:p>
          <a:p>
            <a:pPr algn="ctr"/>
            <a:r>
              <a:rPr lang="es-ES" b="1" dirty="0" smtClean="0"/>
              <a:t>(Julio 21)</a:t>
            </a:r>
          </a:p>
          <a:p>
            <a:pPr algn="ctr"/>
            <a:r>
              <a:rPr lang="es-ES" b="1" dirty="0" smtClean="0"/>
              <a:t>"Por el cual se reglamenta el artículo nuevo de la Ley 418 de 1997, incorporado por el artículo 39 de la Ley 782 de 2002".</a:t>
            </a:r>
          </a:p>
          <a:p>
            <a:pPr algn="ctr"/>
            <a:r>
              <a:rPr lang="es-ES" b="1" dirty="0" smtClean="0"/>
              <a:t>EL PRESIDENTE DE LA REPÚBLICA DE COLOMBIA, </a:t>
            </a:r>
          </a:p>
          <a:p>
            <a:pPr algn="ctr"/>
            <a:r>
              <a:rPr lang="es-ES" b="1" dirty="0" smtClean="0"/>
              <a:t>en ejercicio de sus facultades constitucionales y legales y en especial las conferidas por el numeral 11 del artículo 189 de la Constitución Política y el parágrafo 2° del artículo nuevo de la Ley 418 de 1997, incorporado por el artículo 39 de la Ley 782 de 2002, y</a:t>
            </a:r>
          </a:p>
          <a:p>
            <a:endParaRPr lang="es-ES" b="1" dirty="0" smtClean="0"/>
          </a:p>
          <a:p>
            <a:r>
              <a:rPr lang="es-ES" b="1" dirty="0" smtClean="0"/>
              <a:t>CONSIDERANDO</a:t>
            </a:r>
            <a:r>
              <a:rPr lang="es-ES" b="1" dirty="0" smtClean="0"/>
              <a:t>:</a:t>
            </a:r>
          </a:p>
          <a:p>
            <a:pPr algn="just"/>
            <a:r>
              <a:rPr lang="es-ES" dirty="0" smtClean="0"/>
              <a:t>Que el artículo 39 de la Ley 782 de 2002, incorporó un nuevo artículo en la Ley 418 de 1997, en el cual se dispuso que la Nación contratará anualmente un </a:t>
            </a:r>
            <a:r>
              <a:rPr lang="es-ES" b="1" dirty="0" smtClean="0"/>
              <a:t>seguro contra accidentes que ampare a los miembros voluntarios de los organismos de socorro</a:t>
            </a:r>
            <a:r>
              <a:rPr lang="es-ES" dirty="0" smtClean="0"/>
              <a:t> que formen parte del Sistema Nacional para la Prevención y Atención de Desastres;</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7 Diagrama"/>
          <p:cNvGraphicFramePr/>
          <p:nvPr/>
        </p:nvGraphicFramePr>
        <p:xfrm>
          <a:off x="1115616" y="1268760"/>
          <a:ext cx="63367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646</Words>
  <Application>Microsoft Office PowerPoint</Application>
  <PresentationFormat>On-screen Show (4:3)</PresentationFormat>
  <Paragraphs>89</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EL VOLUNTARIADO EN COLOMBIA Ley del Voluntariado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Ley 1505 del 2012</vt:lpstr>
      <vt:lpstr>Slide 16</vt:lpstr>
      <vt:lpstr>ESTÍMULOS</vt:lpstr>
      <vt:lpstr>Ley 1575 de 2012  “Por Medio de la Cual se establece la Ley General de Bomberos de Colombia”</vt:lpstr>
      <vt:lpstr>Slide 19</vt:lpstr>
      <vt:lpstr>Slide 20</vt:lpstr>
      <vt:lpstr>CARLOS IVÁN MÁRQUEZ PÉREZ Director General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Wilches</dc:creator>
  <cp:lastModifiedBy>CrownePlaza</cp:lastModifiedBy>
  <cp:revision>123</cp:revision>
  <dcterms:created xsi:type="dcterms:W3CDTF">2012-05-30T21:05:45Z</dcterms:created>
  <dcterms:modified xsi:type="dcterms:W3CDTF">2012-11-28T10:46:26Z</dcterms:modified>
</cp:coreProperties>
</file>