
<file path=[Content_Types].xml><?xml version="1.0" encoding="utf-8"?>
<Types xmlns="http://schemas.openxmlformats.org/package/2006/content-types"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40" d="100"/>
          <a:sy n="140" d="100"/>
        </p:scale>
        <p:origin x="-78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6 Imagen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7" y="0"/>
            <a:ext cx="9142985" cy="6858000"/>
          </a:xfrm>
          <a:prstGeom prst="rect">
            <a:avLst/>
          </a:prstGeom>
        </p:spPr>
      </p:pic>
      <p:sp>
        <p:nvSpPr>
          <p:cNvPr id="8" name="1 Título"/>
          <p:cNvSpPr>
            <a:spLocks noGrp="1"/>
          </p:cNvSpPr>
          <p:nvPr>
            <p:ph type="ctrTitle"/>
          </p:nvPr>
        </p:nvSpPr>
        <p:spPr>
          <a:xfrm>
            <a:off x="5292080" y="1410345"/>
            <a:ext cx="3672408" cy="4250903"/>
          </a:xfrm>
        </p:spPr>
        <p:txBody>
          <a:bodyPr>
            <a:normAutofit/>
          </a:bodyPr>
          <a:lstStyle>
            <a:lvl1pPr algn="ctr"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xmlns="" val="15142462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xmlns="" val="38317962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xmlns="" val="8460190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xmlns="" val="3281028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6 Imagen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7" y="0"/>
            <a:ext cx="9142985" cy="6858000"/>
          </a:xfrm>
          <a:prstGeom prst="rect">
            <a:avLst/>
          </a:prstGeom>
        </p:spPr>
      </p:pic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1835696" y="202630"/>
            <a:ext cx="6851104" cy="2740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340768"/>
            <a:ext cx="8229600" cy="47853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CO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89D309-B2BE-4940-A696-E5DF4AFD07DD}" type="datetimeFigureOut">
              <a:rPr lang="es-CO" smtClean="0"/>
              <a:pPr/>
              <a:t>01/06/2018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B677B9-F039-4794-9B13-7712F9740DF1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xmlns="" val="16794149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4" r:id="rId3"/>
    <p:sldLayoutId id="2147483666" r:id="rId4"/>
  </p:sldLayoutIdLst>
  <p:txStyles>
    <p:titleStyle>
      <a:lvl1pPr algn="r" defTabSz="914400" rtl="0" eaLnBrk="1" latinLnBrk="0" hangingPunct="1">
        <a:spcBef>
          <a:spcPct val="0"/>
        </a:spcBef>
        <a:buNone/>
        <a:defRPr sz="2400" b="1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xmlns="" val="35013841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3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PA" dirty="0"/>
          </a:p>
        </p:txBody>
      </p:sp>
    </p:spTree>
    <p:extLst>
      <p:ext uri="{BB962C8B-B14F-4D97-AF65-F5344CB8AC3E}">
        <p14:creationId xmlns:p14="http://schemas.microsoft.com/office/powerpoint/2010/main" xmlns="" val="692036478"/>
      </p:ext>
    </p:extLst>
  </p:cSld>
  <p:clrMapOvr>
    <a:masterClrMapping/>
  </p:clrMapOvr>
</p:sld>
</file>

<file path=ppt/theme/theme1.xml><?xml version="1.0" encoding="utf-8"?>
<a:theme xmlns:a="http://schemas.openxmlformats.org/drawingml/2006/main" name="Presentacion_PR18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Presentacion_PR18</Template>
  <TotalTime>17</TotalTime>
  <Words>0</Words>
  <Application>Microsoft Office PowerPoint</Application>
  <PresentationFormat>Presentación en pantalla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3" baseType="lpstr">
      <vt:lpstr>Presentacion_PR18</vt:lpstr>
      <vt:lpstr>Diapositiva 1</vt:lpstr>
      <vt:lpstr>Diapositiva 2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Carolina Giraldo</dc:creator>
  <cp:lastModifiedBy>SHILOH2013</cp:lastModifiedBy>
  <cp:revision>3</cp:revision>
  <dcterms:created xsi:type="dcterms:W3CDTF">2018-01-17T17:13:09Z</dcterms:created>
  <dcterms:modified xsi:type="dcterms:W3CDTF">2018-06-01T19:17:41Z</dcterms:modified>
</cp:coreProperties>
</file>